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8" r:id="rId2"/>
    <p:sldId id="264" r:id="rId3"/>
    <p:sldId id="261" r:id="rId4"/>
    <p:sldId id="262" r:id="rId5"/>
    <p:sldId id="265" r:id="rId6"/>
    <p:sldId id="266" r:id="rId7"/>
    <p:sldId id="267" r:id="rId8"/>
    <p:sldId id="268" r:id="rId9"/>
    <p:sldId id="270" r:id="rId10"/>
    <p:sldId id="271" r:id="rId11"/>
    <p:sldId id="272" r:id="rId12"/>
    <p:sldId id="274" r:id="rId13"/>
    <p:sldId id="275" r:id="rId14"/>
    <p:sldId id="276" r:id="rId15"/>
    <p:sldId id="277" r:id="rId16"/>
    <p:sldId id="279" r:id="rId17"/>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834825A-F4EA-F841-8745-CA67961BC767}">
          <p14:sldIdLst>
            <p14:sldId id="258"/>
            <p14:sldId id="264"/>
            <p14:sldId id="261"/>
            <p14:sldId id="262"/>
            <p14:sldId id="265"/>
            <p14:sldId id="266"/>
            <p14:sldId id="267"/>
            <p14:sldId id="268"/>
            <p14:sldId id="270"/>
            <p14:sldId id="271"/>
            <p14:sldId id="272"/>
            <p14:sldId id="274"/>
            <p14:sldId id="275"/>
            <p14:sldId id="276"/>
            <p14:sldId id="277"/>
            <p14:sldId id="2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4D8E"/>
    <a:srgbClr val="A403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327"/>
  </p:normalViewPr>
  <p:slideViewPr>
    <p:cSldViewPr snapToGrid="0">
      <p:cViewPr varScale="1">
        <p:scale>
          <a:sx n="69" d="100"/>
          <a:sy n="69" d="100"/>
        </p:scale>
        <p:origin x="754" y="2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9" d="100"/>
          <a:sy n="99" d="100"/>
        </p:scale>
        <p:origin x="435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6314B5-6655-4714-8EBD-15955ACEED43}" type="doc">
      <dgm:prSet loTypeId="urn:microsoft.com/office/officeart/2005/8/layout/cycle8" loCatId="cycle" qsTypeId="urn:microsoft.com/office/officeart/2005/8/quickstyle/simple1" qsCatId="simple" csTypeId="urn:microsoft.com/office/officeart/2005/8/colors/accent1_2" csCatId="accent1" phldr="1"/>
      <dgm:spPr/>
    </dgm:pt>
    <dgm:pt modelId="{68FF2B0C-2018-4E44-B035-3D0C3731F02A}">
      <dgm:prSet phldrT="[Texte]"/>
      <dgm:spPr>
        <a:solidFill>
          <a:srgbClr val="FA0000"/>
        </a:solidFill>
        <a:ln>
          <a:solidFill>
            <a:schemeClr val="accent5">
              <a:lumMod val="75000"/>
            </a:schemeClr>
          </a:solidFill>
        </a:ln>
      </dgm:spPr>
      <dgm:t>
        <a:bodyPr/>
        <a:lstStyle/>
        <a:p>
          <a:r>
            <a:rPr lang="fr-FR" dirty="0">
              <a:solidFill>
                <a:srgbClr val="002060"/>
              </a:solidFill>
            </a:rPr>
            <a:t>Evêque</a:t>
          </a:r>
        </a:p>
      </dgm:t>
    </dgm:pt>
    <dgm:pt modelId="{D283E3B4-195B-4F3A-B71A-C4D72604A094}" type="parTrans" cxnId="{E8B4E8FA-F1E7-464F-94C9-08FE34B20070}">
      <dgm:prSet/>
      <dgm:spPr/>
      <dgm:t>
        <a:bodyPr/>
        <a:lstStyle/>
        <a:p>
          <a:endParaRPr lang="fr-FR"/>
        </a:p>
      </dgm:t>
    </dgm:pt>
    <dgm:pt modelId="{4AD5D68E-1CFF-459F-A3FA-AEE352BA15CD}" type="sibTrans" cxnId="{E8B4E8FA-F1E7-464F-94C9-08FE34B20070}">
      <dgm:prSet/>
      <dgm:spPr/>
      <dgm:t>
        <a:bodyPr/>
        <a:lstStyle/>
        <a:p>
          <a:endParaRPr lang="fr-FR"/>
        </a:p>
      </dgm:t>
    </dgm:pt>
    <dgm:pt modelId="{EF03F82F-A67E-4C4C-B593-1CC4E907E358}">
      <dgm:prSet phldrT="[Texte]"/>
      <dgm:spPr>
        <a:solidFill>
          <a:schemeClr val="accent5">
            <a:lumMod val="75000"/>
          </a:schemeClr>
        </a:solidFill>
      </dgm:spPr>
      <dgm:t>
        <a:bodyPr/>
        <a:lstStyle/>
        <a:p>
          <a:r>
            <a:rPr lang="fr-FR" dirty="0"/>
            <a:t>Service de la catéchèse et du catéchuménat</a:t>
          </a:r>
        </a:p>
      </dgm:t>
    </dgm:pt>
    <dgm:pt modelId="{84024C56-D544-41F4-9F0B-3849FB3364B2}" type="parTrans" cxnId="{6C09BA6D-95FA-4040-A489-A9232676020B}">
      <dgm:prSet/>
      <dgm:spPr/>
      <dgm:t>
        <a:bodyPr/>
        <a:lstStyle/>
        <a:p>
          <a:endParaRPr lang="fr-FR"/>
        </a:p>
      </dgm:t>
    </dgm:pt>
    <dgm:pt modelId="{6CAF7E75-424B-4220-B2C6-FA48528E8D3E}" type="sibTrans" cxnId="{6C09BA6D-95FA-4040-A489-A9232676020B}">
      <dgm:prSet/>
      <dgm:spPr/>
      <dgm:t>
        <a:bodyPr/>
        <a:lstStyle/>
        <a:p>
          <a:endParaRPr lang="fr-FR"/>
        </a:p>
      </dgm:t>
    </dgm:pt>
    <dgm:pt modelId="{364A5029-1276-4DF2-AB04-62576E8A4AE0}">
      <dgm:prSet phldrT="[Texte]" custT="1"/>
      <dgm:spPr>
        <a:solidFill>
          <a:srgbClr val="FFC000"/>
        </a:solidFill>
      </dgm:spPr>
      <dgm:t>
        <a:bodyPr/>
        <a:lstStyle/>
        <a:p>
          <a:r>
            <a:rPr lang="fr-FR" sz="1900" dirty="0">
              <a:solidFill>
                <a:srgbClr val="002060"/>
              </a:solidFill>
            </a:rPr>
            <a:t>Doyenné</a:t>
          </a:r>
        </a:p>
        <a:p>
          <a:r>
            <a:rPr lang="fr-FR" sz="1900" dirty="0">
              <a:solidFill>
                <a:srgbClr val="002060"/>
              </a:solidFill>
            </a:rPr>
            <a:t>Doyen</a:t>
          </a:r>
        </a:p>
        <a:p>
          <a:r>
            <a:rPr lang="fr-FR" sz="1900" dirty="0">
              <a:solidFill>
                <a:srgbClr val="002060"/>
              </a:solidFill>
            </a:rPr>
            <a:t>Catéchistes</a:t>
          </a:r>
        </a:p>
      </dgm:t>
    </dgm:pt>
    <dgm:pt modelId="{FB82631D-FF15-444B-BC3E-7998A99D5D77}" type="parTrans" cxnId="{A690C706-171C-42DE-957A-DD1335F9766D}">
      <dgm:prSet/>
      <dgm:spPr/>
      <dgm:t>
        <a:bodyPr/>
        <a:lstStyle/>
        <a:p>
          <a:endParaRPr lang="fr-FR"/>
        </a:p>
      </dgm:t>
    </dgm:pt>
    <dgm:pt modelId="{51B125AC-24D5-4F7C-BA31-F1A222BE9680}" type="sibTrans" cxnId="{A690C706-171C-42DE-957A-DD1335F9766D}">
      <dgm:prSet/>
      <dgm:spPr/>
      <dgm:t>
        <a:bodyPr/>
        <a:lstStyle/>
        <a:p>
          <a:endParaRPr lang="fr-FR"/>
        </a:p>
      </dgm:t>
    </dgm:pt>
    <dgm:pt modelId="{D8B36565-01F6-4614-8DDC-8107CA0EBFF0}">
      <dgm:prSet phldrT="[Texte]" custT="1">
        <dgm:style>
          <a:lnRef idx="2">
            <a:schemeClr val="accent1"/>
          </a:lnRef>
          <a:fillRef idx="1">
            <a:schemeClr val="lt1"/>
          </a:fillRef>
          <a:effectRef idx="0">
            <a:schemeClr val="accent1"/>
          </a:effectRef>
          <a:fontRef idx="minor">
            <a:schemeClr val="dk1"/>
          </a:fontRef>
        </dgm:style>
      </dgm:prSet>
      <dgm:spPr/>
      <dgm:t>
        <a:bodyPr/>
        <a:lstStyle/>
        <a:p>
          <a:r>
            <a:rPr lang="fr-FR" sz="1900" dirty="0">
              <a:solidFill>
                <a:srgbClr val="002060"/>
              </a:solidFill>
            </a:rPr>
            <a:t>Paroisse </a:t>
          </a:r>
        </a:p>
        <a:p>
          <a:r>
            <a:rPr lang="fr-FR" sz="1900" dirty="0">
              <a:solidFill>
                <a:srgbClr val="002060"/>
              </a:solidFill>
            </a:rPr>
            <a:t>Curé</a:t>
          </a:r>
        </a:p>
        <a:p>
          <a:r>
            <a:rPr lang="fr-FR" sz="1900" dirty="0">
              <a:solidFill>
                <a:srgbClr val="002060"/>
              </a:solidFill>
            </a:rPr>
            <a:t>Vicaire(s)</a:t>
          </a:r>
        </a:p>
        <a:p>
          <a:r>
            <a:rPr lang="fr-FR" sz="1900" dirty="0">
              <a:solidFill>
                <a:srgbClr val="002060"/>
              </a:solidFill>
            </a:rPr>
            <a:t>Catéchistes</a:t>
          </a:r>
        </a:p>
      </dgm:t>
    </dgm:pt>
    <dgm:pt modelId="{4E909652-4F67-41F2-B432-C559F14A2FAD}" type="parTrans" cxnId="{6E3D812F-5F43-4C95-8EB9-01C3E0DFA885}">
      <dgm:prSet/>
      <dgm:spPr/>
      <dgm:t>
        <a:bodyPr/>
        <a:lstStyle/>
        <a:p>
          <a:endParaRPr lang="fr-FR"/>
        </a:p>
      </dgm:t>
    </dgm:pt>
    <dgm:pt modelId="{6D38F617-9A1D-4EE1-99CA-7CF4BDEC36CF}" type="sibTrans" cxnId="{6E3D812F-5F43-4C95-8EB9-01C3E0DFA885}">
      <dgm:prSet/>
      <dgm:spPr/>
      <dgm:t>
        <a:bodyPr/>
        <a:lstStyle/>
        <a:p>
          <a:endParaRPr lang="fr-FR"/>
        </a:p>
      </dgm:t>
    </dgm:pt>
    <dgm:pt modelId="{86C65674-E2B1-4BCE-A2BA-05785C9D1210}" type="pres">
      <dgm:prSet presAssocID="{E16314B5-6655-4714-8EBD-15955ACEED43}" presName="compositeShape" presStyleCnt="0">
        <dgm:presLayoutVars>
          <dgm:chMax val="7"/>
          <dgm:dir/>
          <dgm:resizeHandles val="exact"/>
        </dgm:presLayoutVars>
      </dgm:prSet>
      <dgm:spPr/>
    </dgm:pt>
    <dgm:pt modelId="{9057A531-D48F-4BE7-B6EC-F7AB349EF598}" type="pres">
      <dgm:prSet presAssocID="{E16314B5-6655-4714-8EBD-15955ACEED43}" presName="wedge1" presStyleLbl="node1" presStyleIdx="0" presStyleCnt="4" custScaleX="100722" custScaleY="95983"/>
      <dgm:spPr/>
    </dgm:pt>
    <dgm:pt modelId="{7450CF90-5C95-478D-AD19-1ED286DEED11}" type="pres">
      <dgm:prSet presAssocID="{E16314B5-6655-4714-8EBD-15955ACEED43}" presName="dummy1a" presStyleCnt="0"/>
      <dgm:spPr/>
    </dgm:pt>
    <dgm:pt modelId="{720623BC-046A-47D3-BDBB-81902A039277}" type="pres">
      <dgm:prSet presAssocID="{E16314B5-6655-4714-8EBD-15955ACEED43}" presName="dummy1b" presStyleCnt="0"/>
      <dgm:spPr/>
    </dgm:pt>
    <dgm:pt modelId="{E8C8ADC3-4178-4674-A6E6-735915E8DCB5}" type="pres">
      <dgm:prSet presAssocID="{E16314B5-6655-4714-8EBD-15955ACEED43}" presName="wedge1Tx" presStyleLbl="node1" presStyleIdx="0" presStyleCnt="4">
        <dgm:presLayoutVars>
          <dgm:chMax val="0"/>
          <dgm:chPref val="0"/>
          <dgm:bulletEnabled val="1"/>
        </dgm:presLayoutVars>
      </dgm:prSet>
      <dgm:spPr/>
    </dgm:pt>
    <dgm:pt modelId="{A0846926-818F-4F40-B7DA-CFB2D50C0B19}" type="pres">
      <dgm:prSet presAssocID="{E16314B5-6655-4714-8EBD-15955ACEED43}" presName="wedge2" presStyleLbl="node1" presStyleIdx="1" presStyleCnt="4" custLinFactNeighborX="660" custLinFactNeighborY="-1320"/>
      <dgm:spPr/>
    </dgm:pt>
    <dgm:pt modelId="{ADC96D48-CF4C-4A3E-9406-2EDD2BBB4438}" type="pres">
      <dgm:prSet presAssocID="{E16314B5-6655-4714-8EBD-15955ACEED43}" presName="dummy2a" presStyleCnt="0"/>
      <dgm:spPr/>
    </dgm:pt>
    <dgm:pt modelId="{2100B05A-0E78-4F4D-A2CC-7F53CCB61CFF}" type="pres">
      <dgm:prSet presAssocID="{E16314B5-6655-4714-8EBD-15955ACEED43}" presName="dummy2b" presStyleCnt="0"/>
      <dgm:spPr/>
    </dgm:pt>
    <dgm:pt modelId="{C4A45DB9-2728-4B74-9760-C317E60E3C23}" type="pres">
      <dgm:prSet presAssocID="{E16314B5-6655-4714-8EBD-15955ACEED43}" presName="wedge2Tx" presStyleLbl="node1" presStyleIdx="1" presStyleCnt="4">
        <dgm:presLayoutVars>
          <dgm:chMax val="0"/>
          <dgm:chPref val="0"/>
          <dgm:bulletEnabled val="1"/>
        </dgm:presLayoutVars>
      </dgm:prSet>
      <dgm:spPr/>
    </dgm:pt>
    <dgm:pt modelId="{59ED71E4-7FB4-4DB9-816F-D13AFEF0D20B}" type="pres">
      <dgm:prSet presAssocID="{E16314B5-6655-4714-8EBD-15955ACEED43}" presName="wedge3" presStyleLbl="node1" presStyleIdx="2" presStyleCnt="4" custScaleX="94488" custScaleY="95149" custLinFactNeighborX="3081" custLinFactNeighborY="-1761"/>
      <dgm:spPr/>
    </dgm:pt>
    <dgm:pt modelId="{0E085690-6341-42BB-BC2D-876FEB9097B3}" type="pres">
      <dgm:prSet presAssocID="{E16314B5-6655-4714-8EBD-15955ACEED43}" presName="dummy3a" presStyleCnt="0"/>
      <dgm:spPr/>
    </dgm:pt>
    <dgm:pt modelId="{7E50F56B-B896-40BC-8D13-302581167067}" type="pres">
      <dgm:prSet presAssocID="{E16314B5-6655-4714-8EBD-15955ACEED43}" presName="dummy3b" presStyleCnt="0"/>
      <dgm:spPr/>
    </dgm:pt>
    <dgm:pt modelId="{3AF194E0-2A6D-4082-8302-7D9E0D3A9683}" type="pres">
      <dgm:prSet presAssocID="{E16314B5-6655-4714-8EBD-15955ACEED43}" presName="wedge3Tx" presStyleLbl="node1" presStyleIdx="2" presStyleCnt="4">
        <dgm:presLayoutVars>
          <dgm:chMax val="0"/>
          <dgm:chPref val="0"/>
          <dgm:bulletEnabled val="1"/>
        </dgm:presLayoutVars>
      </dgm:prSet>
      <dgm:spPr/>
    </dgm:pt>
    <dgm:pt modelId="{1FC85077-28FD-484E-85C3-7A206C7BD30E}" type="pres">
      <dgm:prSet presAssocID="{E16314B5-6655-4714-8EBD-15955ACEED43}" presName="wedge4" presStyleLbl="node1" presStyleIdx="3" presStyleCnt="4" custAng="0" custScaleY="96080" custLinFactNeighborX="4088" custLinFactNeighborY="1113"/>
      <dgm:spPr/>
    </dgm:pt>
    <dgm:pt modelId="{8550F36D-91F3-4D82-B67A-60D028DF2148}" type="pres">
      <dgm:prSet presAssocID="{E16314B5-6655-4714-8EBD-15955ACEED43}" presName="dummy4a" presStyleCnt="0"/>
      <dgm:spPr/>
    </dgm:pt>
    <dgm:pt modelId="{8EC10807-DB95-4BF9-A4B2-55A65E36F7C6}" type="pres">
      <dgm:prSet presAssocID="{E16314B5-6655-4714-8EBD-15955ACEED43}" presName="dummy4b" presStyleCnt="0"/>
      <dgm:spPr/>
    </dgm:pt>
    <dgm:pt modelId="{286F5684-5645-486C-B1F9-EDE5EF5E0349}" type="pres">
      <dgm:prSet presAssocID="{E16314B5-6655-4714-8EBD-15955ACEED43}" presName="wedge4Tx" presStyleLbl="node1" presStyleIdx="3" presStyleCnt="4">
        <dgm:presLayoutVars>
          <dgm:chMax val="0"/>
          <dgm:chPref val="0"/>
          <dgm:bulletEnabled val="1"/>
        </dgm:presLayoutVars>
      </dgm:prSet>
      <dgm:spPr/>
    </dgm:pt>
    <dgm:pt modelId="{928C5981-DDD4-49A9-B65D-113CAAEE57CE}" type="pres">
      <dgm:prSet presAssocID="{4AD5D68E-1CFF-459F-A3FA-AEE352BA15CD}" presName="arrowWedge1" presStyleLbl="fgSibTrans2D1" presStyleIdx="0" presStyleCnt="4"/>
      <dgm:spPr>
        <a:ln>
          <a:solidFill>
            <a:schemeClr val="accent5">
              <a:lumMod val="75000"/>
            </a:schemeClr>
          </a:solidFill>
        </a:ln>
      </dgm:spPr>
    </dgm:pt>
    <dgm:pt modelId="{40CF86EE-A8EF-41B6-9066-408AAAA0A262}" type="pres">
      <dgm:prSet presAssocID="{6CAF7E75-424B-4220-B2C6-FA48528E8D3E}" presName="arrowWedge2" presStyleLbl="fgSibTrans2D1" presStyleIdx="1" presStyleCnt="4"/>
      <dgm:spPr>
        <a:ln>
          <a:solidFill>
            <a:schemeClr val="accent5">
              <a:lumMod val="75000"/>
            </a:schemeClr>
          </a:solidFill>
        </a:ln>
      </dgm:spPr>
    </dgm:pt>
    <dgm:pt modelId="{AA0B4738-E9B1-425E-BEFF-746DAE2D35A6}" type="pres">
      <dgm:prSet presAssocID="{51B125AC-24D5-4F7C-BA31-F1A222BE9680}" presName="arrowWedge3" presStyleLbl="fgSibTrans2D1" presStyleIdx="2" presStyleCnt="4"/>
      <dgm:spPr>
        <a:ln>
          <a:solidFill>
            <a:schemeClr val="accent5">
              <a:lumMod val="75000"/>
            </a:schemeClr>
          </a:solidFill>
        </a:ln>
      </dgm:spPr>
    </dgm:pt>
    <dgm:pt modelId="{82CA9B00-1560-45AB-B848-05E98E83CD9B}" type="pres">
      <dgm:prSet presAssocID="{6D38F617-9A1D-4EE1-99CA-7CF4BDEC36CF}" presName="arrowWedge4" presStyleLbl="fgSibTrans2D1" presStyleIdx="3" presStyleCnt="4"/>
      <dgm:spPr>
        <a:ln>
          <a:solidFill>
            <a:schemeClr val="accent5">
              <a:lumMod val="75000"/>
            </a:schemeClr>
          </a:solidFill>
        </a:ln>
      </dgm:spPr>
    </dgm:pt>
  </dgm:ptLst>
  <dgm:cxnLst>
    <dgm:cxn modelId="{A690C706-171C-42DE-957A-DD1335F9766D}" srcId="{E16314B5-6655-4714-8EBD-15955ACEED43}" destId="{364A5029-1276-4DF2-AB04-62576E8A4AE0}" srcOrd="2" destOrd="0" parTransId="{FB82631D-FF15-444B-BC3E-7998A99D5D77}" sibTransId="{51B125AC-24D5-4F7C-BA31-F1A222BE9680}"/>
    <dgm:cxn modelId="{AEAE1507-4232-43EA-B55E-E54DDF131295}" type="presOf" srcId="{EF03F82F-A67E-4C4C-B593-1CC4E907E358}" destId="{C4A45DB9-2728-4B74-9760-C317E60E3C23}" srcOrd="1" destOrd="0" presId="urn:microsoft.com/office/officeart/2005/8/layout/cycle8"/>
    <dgm:cxn modelId="{AA784318-4184-426B-8607-F02F767EFD8A}" type="presOf" srcId="{364A5029-1276-4DF2-AB04-62576E8A4AE0}" destId="{59ED71E4-7FB4-4DB9-816F-D13AFEF0D20B}" srcOrd="0" destOrd="0" presId="urn:microsoft.com/office/officeart/2005/8/layout/cycle8"/>
    <dgm:cxn modelId="{6E3D812F-5F43-4C95-8EB9-01C3E0DFA885}" srcId="{E16314B5-6655-4714-8EBD-15955ACEED43}" destId="{D8B36565-01F6-4614-8DDC-8107CA0EBFF0}" srcOrd="3" destOrd="0" parTransId="{4E909652-4F67-41F2-B432-C559F14A2FAD}" sibTransId="{6D38F617-9A1D-4EE1-99CA-7CF4BDEC36CF}"/>
    <dgm:cxn modelId="{9B5F2143-A555-410B-9B0C-98FF63848EA1}" type="presOf" srcId="{68FF2B0C-2018-4E44-B035-3D0C3731F02A}" destId="{9057A531-D48F-4BE7-B6EC-F7AB349EF598}" srcOrd="0" destOrd="0" presId="urn:microsoft.com/office/officeart/2005/8/layout/cycle8"/>
    <dgm:cxn modelId="{6C09BA6D-95FA-4040-A489-A9232676020B}" srcId="{E16314B5-6655-4714-8EBD-15955ACEED43}" destId="{EF03F82F-A67E-4C4C-B593-1CC4E907E358}" srcOrd="1" destOrd="0" parTransId="{84024C56-D544-41F4-9F0B-3849FB3364B2}" sibTransId="{6CAF7E75-424B-4220-B2C6-FA48528E8D3E}"/>
    <dgm:cxn modelId="{AA56BC52-1FBF-4A23-8082-850E237AAC17}" type="presOf" srcId="{68FF2B0C-2018-4E44-B035-3D0C3731F02A}" destId="{E8C8ADC3-4178-4674-A6E6-735915E8DCB5}" srcOrd="1" destOrd="0" presId="urn:microsoft.com/office/officeart/2005/8/layout/cycle8"/>
    <dgm:cxn modelId="{14226C5A-C2D2-401D-849E-61EA6060D1FC}" type="presOf" srcId="{E16314B5-6655-4714-8EBD-15955ACEED43}" destId="{86C65674-E2B1-4BCE-A2BA-05785C9D1210}" srcOrd="0" destOrd="0" presId="urn:microsoft.com/office/officeart/2005/8/layout/cycle8"/>
    <dgm:cxn modelId="{93C9DB7A-2D01-49ED-B5CE-7BEC66425D85}" type="presOf" srcId="{364A5029-1276-4DF2-AB04-62576E8A4AE0}" destId="{3AF194E0-2A6D-4082-8302-7D9E0D3A9683}" srcOrd="1" destOrd="0" presId="urn:microsoft.com/office/officeart/2005/8/layout/cycle8"/>
    <dgm:cxn modelId="{B75831B5-FF88-499B-ACAB-CDF6E6E67340}" type="presOf" srcId="{D8B36565-01F6-4614-8DDC-8107CA0EBFF0}" destId="{286F5684-5645-486C-B1F9-EDE5EF5E0349}" srcOrd="1" destOrd="0" presId="urn:microsoft.com/office/officeart/2005/8/layout/cycle8"/>
    <dgm:cxn modelId="{578F04C4-B150-479A-B265-B68B265C910E}" type="presOf" srcId="{D8B36565-01F6-4614-8DDC-8107CA0EBFF0}" destId="{1FC85077-28FD-484E-85C3-7A206C7BD30E}" srcOrd="0" destOrd="0" presId="urn:microsoft.com/office/officeart/2005/8/layout/cycle8"/>
    <dgm:cxn modelId="{6E1344F9-459F-4EB2-AE56-797083FE75CE}" type="presOf" srcId="{EF03F82F-A67E-4C4C-B593-1CC4E907E358}" destId="{A0846926-818F-4F40-B7DA-CFB2D50C0B19}" srcOrd="0" destOrd="0" presId="urn:microsoft.com/office/officeart/2005/8/layout/cycle8"/>
    <dgm:cxn modelId="{E8B4E8FA-F1E7-464F-94C9-08FE34B20070}" srcId="{E16314B5-6655-4714-8EBD-15955ACEED43}" destId="{68FF2B0C-2018-4E44-B035-3D0C3731F02A}" srcOrd="0" destOrd="0" parTransId="{D283E3B4-195B-4F3A-B71A-C4D72604A094}" sibTransId="{4AD5D68E-1CFF-459F-A3FA-AEE352BA15CD}"/>
    <dgm:cxn modelId="{F2F3D29D-B8C5-45AF-9324-C419F27150F8}" type="presParOf" srcId="{86C65674-E2B1-4BCE-A2BA-05785C9D1210}" destId="{9057A531-D48F-4BE7-B6EC-F7AB349EF598}" srcOrd="0" destOrd="0" presId="urn:microsoft.com/office/officeart/2005/8/layout/cycle8"/>
    <dgm:cxn modelId="{E5C151A5-AAF9-4AA9-B72B-4402558C7FAB}" type="presParOf" srcId="{86C65674-E2B1-4BCE-A2BA-05785C9D1210}" destId="{7450CF90-5C95-478D-AD19-1ED286DEED11}" srcOrd="1" destOrd="0" presId="urn:microsoft.com/office/officeart/2005/8/layout/cycle8"/>
    <dgm:cxn modelId="{2805EDB1-B124-4C27-BC4C-CDE867FE26D8}" type="presParOf" srcId="{86C65674-E2B1-4BCE-A2BA-05785C9D1210}" destId="{720623BC-046A-47D3-BDBB-81902A039277}" srcOrd="2" destOrd="0" presId="urn:microsoft.com/office/officeart/2005/8/layout/cycle8"/>
    <dgm:cxn modelId="{9C85EF2F-65A0-4FBE-96BA-58F5E478C2E1}" type="presParOf" srcId="{86C65674-E2B1-4BCE-A2BA-05785C9D1210}" destId="{E8C8ADC3-4178-4674-A6E6-735915E8DCB5}" srcOrd="3" destOrd="0" presId="urn:microsoft.com/office/officeart/2005/8/layout/cycle8"/>
    <dgm:cxn modelId="{D3A115AE-A5AC-439A-AFB6-4ED14F9C6AD5}" type="presParOf" srcId="{86C65674-E2B1-4BCE-A2BA-05785C9D1210}" destId="{A0846926-818F-4F40-B7DA-CFB2D50C0B19}" srcOrd="4" destOrd="0" presId="urn:microsoft.com/office/officeart/2005/8/layout/cycle8"/>
    <dgm:cxn modelId="{CE9236E0-75A3-48B3-8B15-2BABA3D4E16A}" type="presParOf" srcId="{86C65674-E2B1-4BCE-A2BA-05785C9D1210}" destId="{ADC96D48-CF4C-4A3E-9406-2EDD2BBB4438}" srcOrd="5" destOrd="0" presId="urn:microsoft.com/office/officeart/2005/8/layout/cycle8"/>
    <dgm:cxn modelId="{D9D936C3-6AD5-4C1C-BDC0-B103F69BC1E4}" type="presParOf" srcId="{86C65674-E2B1-4BCE-A2BA-05785C9D1210}" destId="{2100B05A-0E78-4F4D-A2CC-7F53CCB61CFF}" srcOrd="6" destOrd="0" presId="urn:microsoft.com/office/officeart/2005/8/layout/cycle8"/>
    <dgm:cxn modelId="{6EEEAB45-CA5D-4543-BA62-5279066BFC13}" type="presParOf" srcId="{86C65674-E2B1-4BCE-A2BA-05785C9D1210}" destId="{C4A45DB9-2728-4B74-9760-C317E60E3C23}" srcOrd="7" destOrd="0" presId="urn:microsoft.com/office/officeart/2005/8/layout/cycle8"/>
    <dgm:cxn modelId="{EF34AE01-AF63-4516-8EC0-1F386CDAF12E}" type="presParOf" srcId="{86C65674-E2B1-4BCE-A2BA-05785C9D1210}" destId="{59ED71E4-7FB4-4DB9-816F-D13AFEF0D20B}" srcOrd="8" destOrd="0" presId="urn:microsoft.com/office/officeart/2005/8/layout/cycle8"/>
    <dgm:cxn modelId="{0BACF586-CF3C-4641-B808-E48F513685CA}" type="presParOf" srcId="{86C65674-E2B1-4BCE-A2BA-05785C9D1210}" destId="{0E085690-6341-42BB-BC2D-876FEB9097B3}" srcOrd="9" destOrd="0" presId="urn:microsoft.com/office/officeart/2005/8/layout/cycle8"/>
    <dgm:cxn modelId="{90E3C229-5989-4F17-9056-BFCF183D172C}" type="presParOf" srcId="{86C65674-E2B1-4BCE-A2BA-05785C9D1210}" destId="{7E50F56B-B896-40BC-8D13-302581167067}" srcOrd="10" destOrd="0" presId="urn:microsoft.com/office/officeart/2005/8/layout/cycle8"/>
    <dgm:cxn modelId="{E7B18A7A-49A0-4952-A6A0-840A5913E46F}" type="presParOf" srcId="{86C65674-E2B1-4BCE-A2BA-05785C9D1210}" destId="{3AF194E0-2A6D-4082-8302-7D9E0D3A9683}" srcOrd="11" destOrd="0" presId="urn:microsoft.com/office/officeart/2005/8/layout/cycle8"/>
    <dgm:cxn modelId="{049F6B2A-A02D-44DC-A703-6728B9DF03B5}" type="presParOf" srcId="{86C65674-E2B1-4BCE-A2BA-05785C9D1210}" destId="{1FC85077-28FD-484E-85C3-7A206C7BD30E}" srcOrd="12" destOrd="0" presId="urn:microsoft.com/office/officeart/2005/8/layout/cycle8"/>
    <dgm:cxn modelId="{53796723-82E2-4004-8964-05A93D29F797}" type="presParOf" srcId="{86C65674-E2B1-4BCE-A2BA-05785C9D1210}" destId="{8550F36D-91F3-4D82-B67A-60D028DF2148}" srcOrd="13" destOrd="0" presId="urn:microsoft.com/office/officeart/2005/8/layout/cycle8"/>
    <dgm:cxn modelId="{E97E5460-1F26-48C7-87AD-1D75D8ECF022}" type="presParOf" srcId="{86C65674-E2B1-4BCE-A2BA-05785C9D1210}" destId="{8EC10807-DB95-4BF9-A4B2-55A65E36F7C6}" srcOrd="14" destOrd="0" presId="urn:microsoft.com/office/officeart/2005/8/layout/cycle8"/>
    <dgm:cxn modelId="{B1485614-B0D1-424C-AA47-505355C3AB5A}" type="presParOf" srcId="{86C65674-E2B1-4BCE-A2BA-05785C9D1210}" destId="{286F5684-5645-486C-B1F9-EDE5EF5E0349}" srcOrd="15" destOrd="0" presId="urn:microsoft.com/office/officeart/2005/8/layout/cycle8"/>
    <dgm:cxn modelId="{32F499C3-FE30-46D5-9C91-E12B1548E1A7}" type="presParOf" srcId="{86C65674-E2B1-4BCE-A2BA-05785C9D1210}" destId="{928C5981-DDD4-49A9-B65D-113CAAEE57CE}" srcOrd="16" destOrd="0" presId="urn:microsoft.com/office/officeart/2005/8/layout/cycle8"/>
    <dgm:cxn modelId="{12BDC3F0-950E-4151-850D-49531F3684C1}" type="presParOf" srcId="{86C65674-E2B1-4BCE-A2BA-05785C9D1210}" destId="{40CF86EE-A8EF-41B6-9066-408AAAA0A262}" srcOrd="17" destOrd="0" presId="urn:microsoft.com/office/officeart/2005/8/layout/cycle8"/>
    <dgm:cxn modelId="{264E6D54-BA96-47AC-A008-99DD835E4F89}" type="presParOf" srcId="{86C65674-E2B1-4BCE-A2BA-05785C9D1210}" destId="{AA0B4738-E9B1-425E-BEFF-746DAE2D35A6}" srcOrd="18" destOrd="0" presId="urn:microsoft.com/office/officeart/2005/8/layout/cycle8"/>
    <dgm:cxn modelId="{8C19C478-065D-4ED6-BCF3-8936A609E5CE}" type="presParOf" srcId="{86C65674-E2B1-4BCE-A2BA-05785C9D1210}" destId="{82CA9B00-1560-45AB-B848-05E98E83CD9B}"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7A531-D48F-4BE7-B6EC-F7AB349EF598}">
      <dsp:nvSpPr>
        <dsp:cNvPr id="0" name=""/>
        <dsp:cNvSpPr/>
      </dsp:nvSpPr>
      <dsp:spPr>
        <a:xfrm>
          <a:off x="3657084" y="479159"/>
          <a:ext cx="5085278" cy="4846014"/>
        </a:xfrm>
        <a:prstGeom prst="pie">
          <a:avLst>
            <a:gd name="adj1" fmla="val 16200000"/>
            <a:gd name="adj2" fmla="val 0"/>
          </a:avLst>
        </a:prstGeom>
        <a:solidFill>
          <a:srgbClr val="FA0000"/>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fr-FR" sz="2300" kern="1200" dirty="0">
              <a:solidFill>
                <a:srgbClr val="002060"/>
              </a:solidFill>
            </a:rPr>
            <a:t>Evêque</a:t>
          </a:r>
        </a:p>
      </dsp:txBody>
      <dsp:txXfrm>
        <a:off x="6356519" y="1483553"/>
        <a:ext cx="1876709" cy="1326884"/>
      </dsp:txXfrm>
    </dsp:sp>
    <dsp:sp modelId="{A0846926-818F-4F40-B7DA-CFB2D50C0B19}">
      <dsp:nvSpPr>
        <dsp:cNvPr id="0" name=""/>
        <dsp:cNvSpPr/>
      </dsp:nvSpPr>
      <dsp:spPr>
        <a:xfrm>
          <a:off x="3708632" y="480605"/>
          <a:ext cx="5048825" cy="5048825"/>
        </a:xfrm>
        <a:prstGeom prst="pie">
          <a:avLst>
            <a:gd name="adj1" fmla="val 0"/>
            <a:gd name="adj2" fmla="val 540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fr-FR" sz="2300" kern="1200" dirty="0"/>
            <a:t>Service de la catéchèse et du catéchuménat</a:t>
          </a:r>
        </a:p>
      </dsp:txBody>
      <dsp:txXfrm>
        <a:off x="6388717" y="3100585"/>
        <a:ext cx="1863257" cy="1382416"/>
      </dsp:txXfrm>
    </dsp:sp>
    <dsp:sp modelId="{59ED71E4-7FB4-4DB9-816F-D13AFEF0D20B}">
      <dsp:nvSpPr>
        <dsp:cNvPr id="0" name=""/>
        <dsp:cNvSpPr/>
      </dsp:nvSpPr>
      <dsp:spPr>
        <a:xfrm>
          <a:off x="3800513" y="580799"/>
          <a:ext cx="4770534" cy="4803907"/>
        </a:xfrm>
        <a:prstGeom prst="pie">
          <a:avLst>
            <a:gd name="adj1" fmla="val 5400000"/>
            <a:gd name="adj2" fmla="val 1080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solidFill>
                <a:srgbClr val="002060"/>
              </a:solidFill>
            </a:rPr>
            <a:t>Doyenné</a:t>
          </a:r>
        </a:p>
        <a:p>
          <a:pPr marL="0" lvl="0" indent="0" algn="ctr" defTabSz="844550">
            <a:lnSpc>
              <a:spcPct val="90000"/>
            </a:lnSpc>
            <a:spcBef>
              <a:spcPct val="0"/>
            </a:spcBef>
            <a:spcAft>
              <a:spcPct val="35000"/>
            </a:spcAft>
            <a:buNone/>
          </a:pPr>
          <a:r>
            <a:rPr lang="fr-FR" sz="1900" kern="1200" dirty="0">
              <a:solidFill>
                <a:srgbClr val="002060"/>
              </a:solidFill>
            </a:rPr>
            <a:t>Doyen</a:t>
          </a:r>
        </a:p>
        <a:p>
          <a:pPr marL="0" lvl="0" indent="0" algn="ctr" defTabSz="844550">
            <a:lnSpc>
              <a:spcPct val="90000"/>
            </a:lnSpc>
            <a:spcBef>
              <a:spcPct val="0"/>
            </a:spcBef>
            <a:spcAft>
              <a:spcPct val="35000"/>
            </a:spcAft>
            <a:buNone/>
          </a:pPr>
          <a:r>
            <a:rPr lang="fr-FR" sz="1900" kern="1200" dirty="0">
              <a:solidFill>
                <a:srgbClr val="002060"/>
              </a:solidFill>
            </a:rPr>
            <a:t>Catéchistes</a:t>
          </a:r>
        </a:p>
      </dsp:txBody>
      <dsp:txXfrm>
        <a:off x="4278135" y="3073683"/>
        <a:ext cx="1760554" cy="1315355"/>
      </dsp:txXfrm>
    </dsp:sp>
    <dsp:sp modelId="{1FC85077-28FD-484E-85C3-7A206C7BD30E}">
      <dsp:nvSpPr>
        <dsp:cNvPr id="0" name=""/>
        <dsp:cNvSpPr/>
      </dsp:nvSpPr>
      <dsp:spPr>
        <a:xfrm>
          <a:off x="3712210" y="532903"/>
          <a:ext cx="5048825" cy="4850911"/>
        </a:xfrm>
        <a:prstGeom prst="pie">
          <a:avLst>
            <a:gd name="adj1" fmla="val 10800000"/>
            <a:gd name="adj2" fmla="val 1620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solidFill>
                <a:srgbClr val="002060"/>
              </a:solidFill>
            </a:rPr>
            <a:t>Paroisse </a:t>
          </a:r>
        </a:p>
        <a:p>
          <a:pPr marL="0" lvl="0" indent="0" algn="ctr" defTabSz="844550">
            <a:lnSpc>
              <a:spcPct val="90000"/>
            </a:lnSpc>
            <a:spcBef>
              <a:spcPct val="0"/>
            </a:spcBef>
            <a:spcAft>
              <a:spcPct val="35000"/>
            </a:spcAft>
            <a:buNone/>
          </a:pPr>
          <a:r>
            <a:rPr lang="fr-FR" sz="1900" kern="1200" dirty="0">
              <a:solidFill>
                <a:srgbClr val="002060"/>
              </a:solidFill>
            </a:rPr>
            <a:t>Curé</a:t>
          </a:r>
        </a:p>
        <a:p>
          <a:pPr marL="0" lvl="0" indent="0" algn="ctr" defTabSz="844550">
            <a:lnSpc>
              <a:spcPct val="90000"/>
            </a:lnSpc>
            <a:spcBef>
              <a:spcPct val="0"/>
            </a:spcBef>
            <a:spcAft>
              <a:spcPct val="35000"/>
            </a:spcAft>
            <a:buNone/>
          </a:pPr>
          <a:r>
            <a:rPr lang="fr-FR" sz="1900" kern="1200" dirty="0">
              <a:solidFill>
                <a:srgbClr val="002060"/>
              </a:solidFill>
            </a:rPr>
            <a:t>Vicaire(s)</a:t>
          </a:r>
        </a:p>
        <a:p>
          <a:pPr marL="0" lvl="0" indent="0" algn="ctr" defTabSz="844550">
            <a:lnSpc>
              <a:spcPct val="90000"/>
            </a:lnSpc>
            <a:spcBef>
              <a:spcPct val="0"/>
            </a:spcBef>
            <a:spcAft>
              <a:spcPct val="35000"/>
            </a:spcAft>
            <a:buNone/>
          </a:pPr>
          <a:r>
            <a:rPr lang="fr-FR" sz="1900" kern="1200" dirty="0">
              <a:solidFill>
                <a:srgbClr val="002060"/>
              </a:solidFill>
            </a:rPr>
            <a:t>Catéchistes</a:t>
          </a:r>
        </a:p>
      </dsp:txBody>
      <dsp:txXfrm>
        <a:off x="4217693" y="1538313"/>
        <a:ext cx="1863257" cy="1328225"/>
      </dsp:txXfrm>
    </dsp:sp>
    <dsp:sp modelId="{928C5981-DDD4-49A9-B65D-113CAAEE57CE}">
      <dsp:nvSpPr>
        <dsp:cNvPr id="0" name=""/>
        <dsp:cNvSpPr/>
      </dsp:nvSpPr>
      <dsp:spPr>
        <a:xfrm>
          <a:off x="3362633" y="65901"/>
          <a:ext cx="5673918" cy="5673918"/>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solidFill>
            <a:schemeClr val="accent5">
              <a:lumMod val="75000"/>
            </a:schemeClr>
          </a:solidFill>
        </a:ln>
        <a:effectLst/>
      </dsp:spPr>
      <dsp:style>
        <a:lnRef idx="0">
          <a:scrgbClr r="0" g="0" b="0"/>
        </a:lnRef>
        <a:fillRef idx="1">
          <a:scrgbClr r="0" g="0" b="0"/>
        </a:fillRef>
        <a:effectRef idx="0">
          <a:scrgbClr r="0" g="0" b="0"/>
        </a:effectRef>
        <a:fontRef idx="minor">
          <a:schemeClr val="lt1"/>
        </a:fontRef>
      </dsp:style>
    </dsp:sp>
    <dsp:sp modelId="{40CF86EE-A8EF-41B6-9066-408AAAA0A262}">
      <dsp:nvSpPr>
        <dsp:cNvPr id="0" name=""/>
        <dsp:cNvSpPr/>
      </dsp:nvSpPr>
      <dsp:spPr>
        <a:xfrm>
          <a:off x="3396086" y="168058"/>
          <a:ext cx="5673918" cy="5673918"/>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solidFill>
            <a:schemeClr val="accent5">
              <a:lumMod val="75000"/>
            </a:schemeClr>
          </a:solidFill>
        </a:ln>
        <a:effectLst/>
      </dsp:spPr>
      <dsp:style>
        <a:lnRef idx="0">
          <a:scrgbClr r="0" g="0" b="0"/>
        </a:lnRef>
        <a:fillRef idx="1">
          <a:scrgbClr r="0" g="0" b="0"/>
        </a:fillRef>
        <a:effectRef idx="0">
          <a:scrgbClr r="0" g="0" b="0"/>
        </a:effectRef>
        <a:fontRef idx="minor">
          <a:schemeClr val="lt1"/>
        </a:fontRef>
      </dsp:style>
    </dsp:sp>
    <dsp:sp modelId="{AA0B4738-E9B1-425E-BEFF-746DAE2D35A6}">
      <dsp:nvSpPr>
        <dsp:cNvPr id="0" name=""/>
        <dsp:cNvSpPr/>
      </dsp:nvSpPr>
      <dsp:spPr>
        <a:xfrm>
          <a:off x="3349759" y="146624"/>
          <a:ext cx="5673918" cy="5673918"/>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solidFill>
            <a:schemeClr val="accent5">
              <a:lumMod val="75000"/>
            </a:schemeClr>
          </a:solidFill>
        </a:ln>
        <a:effectLst/>
      </dsp:spPr>
      <dsp:style>
        <a:lnRef idx="0">
          <a:scrgbClr r="0" g="0" b="0"/>
        </a:lnRef>
        <a:fillRef idx="1">
          <a:scrgbClr r="0" g="0" b="0"/>
        </a:fillRef>
        <a:effectRef idx="0">
          <a:scrgbClr r="0" g="0" b="0"/>
        </a:effectRef>
        <a:fontRef idx="minor">
          <a:schemeClr val="lt1"/>
        </a:fontRef>
      </dsp:style>
    </dsp:sp>
    <dsp:sp modelId="{82CA9B00-1560-45AB-B848-05E98E83CD9B}">
      <dsp:nvSpPr>
        <dsp:cNvPr id="0" name=""/>
        <dsp:cNvSpPr/>
      </dsp:nvSpPr>
      <dsp:spPr>
        <a:xfrm>
          <a:off x="3399663" y="122078"/>
          <a:ext cx="5673918" cy="5673918"/>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solidFill>
            <a:schemeClr val="accent5">
              <a:lumMod val="75000"/>
            </a:schemeClr>
          </a:solid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3D263A9-E732-21BB-2C5B-8131C98A1C21}"/>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598DCE7-B1DD-43DB-4C26-E77F273F876B}"/>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04B50B57-F26E-C041-BC1C-EC6F3FCED8D3}" type="datetimeFigureOut">
              <a:rPr lang="fr-FR" smtClean="0"/>
              <a:t>21/10/2024</a:t>
            </a:fld>
            <a:endParaRPr lang="fr-FR"/>
          </a:p>
        </p:txBody>
      </p:sp>
      <p:sp>
        <p:nvSpPr>
          <p:cNvPr id="4" name="Espace réservé du pied de page 3">
            <a:extLst>
              <a:ext uri="{FF2B5EF4-FFF2-40B4-BE49-F238E27FC236}">
                <a16:creationId xmlns:a16="http://schemas.microsoft.com/office/drawing/2014/main" id="{E4EBC9CE-A029-DB6D-67EE-2D0A45A8A8B5}"/>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7271B981-6587-AA8E-A254-70C839101E27}"/>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119B223-562C-054A-94A2-3576D4619C93}" type="slidenum">
              <a:rPr lang="fr-FR" smtClean="0"/>
              <a:t>‹N°›</a:t>
            </a:fld>
            <a:endParaRPr lang="fr-FR"/>
          </a:p>
        </p:txBody>
      </p:sp>
    </p:spTree>
    <p:extLst>
      <p:ext uri="{BB962C8B-B14F-4D97-AF65-F5344CB8AC3E}">
        <p14:creationId xmlns:p14="http://schemas.microsoft.com/office/powerpoint/2010/main" val="1905640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38AE99A-7560-554F-8DA9-AA6DE0ACB744}" type="datetimeFigureOut">
              <a:rPr lang="fr-FR" smtClean="0"/>
              <a:t>19/10/2024</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C72E02E-972B-654C-994D-AF5CDFF94E1D}" type="slidenum">
              <a:rPr lang="fr-FR" smtClean="0"/>
              <a:t>‹N°›</a:t>
            </a:fld>
            <a:endParaRPr lang="fr-FR"/>
          </a:p>
        </p:txBody>
      </p:sp>
    </p:spTree>
    <p:extLst>
      <p:ext uri="{BB962C8B-B14F-4D97-AF65-F5344CB8AC3E}">
        <p14:creationId xmlns:p14="http://schemas.microsoft.com/office/powerpoint/2010/main" val="74983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C72E02E-972B-654C-994D-AF5CDFF94E1D}" type="slidenum">
              <a:rPr lang="fr-FR" smtClean="0"/>
              <a:t>1</a:t>
            </a:fld>
            <a:endParaRPr lang="fr-FR"/>
          </a:p>
        </p:txBody>
      </p:sp>
    </p:spTree>
    <p:extLst>
      <p:ext uri="{BB962C8B-B14F-4D97-AF65-F5344CB8AC3E}">
        <p14:creationId xmlns:p14="http://schemas.microsoft.com/office/powerpoint/2010/main" val="3045444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4652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mailto:resp.catechese.catechumenat@nice.catholique.fr"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hyperlink" Target="mailto:assistante.catechese.catechumenat@nice.catholique.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0B994854-0E72-FF0A-E528-D8DEA9C58396}"/>
              </a:ext>
            </a:extLst>
          </p:cNvPr>
          <p:cNvPicPr>
            <a:picLocks noChangeAspect="1"/>
          </p:cNvPicPr>
          <p:nvPr userDrawn="1"/>
        </p:nvPicPr>
        <p:blipFill rotWithShape="1">
          <a:blip r:embed="rId2"/>
          <a:srcRect t="4615" b="4908"/>
          <a:stretch/>
        </p:blipFill>
        <p:spPr>
          <a:xfrm>
            <a:off x="2185960" y="1368303"/>
            <a:ext cx="7820079" cy="4121393"/>
          </a:xfrm>
          <a:prstGeom prst="rect">
            <a:avLst/>
          </a:prstGeom>
        </p:spPr>
      </p:pic>
    </p:spTree>
    <p:extLst>
      <p:ext uri="{BB962C8B-B14F-4D97-AF65-F5344CB8AC3E}">
        <p14:creationId xmlns:p14="http://schemas.microsoft.com/office/powerpoint/2010/main" val="3884463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26FD00-A539-6649-AC46-03232A5696C0}"/>
              </a:ext>
            </a:extLst>
          </p:cNvPr>
          <p:cNvSpPr/>
          <p:nvPr userDrawn="1"/>
        </p:nvSpPr>
        <p:spPr>
          <a:xfrm>
            <a:off x="-2791006" y="-1521739"/>
            <a:ext cx="17585473" cy="9199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2">
            <a:extLst>
              <a:ext uri="{FF2B5EF4-FFF2-40B4-BE49-F238E27FC236}">
                <a16:creationId xmlns:a16="http://schemas.microsoft.com/office/drawing/2014/main" id="{3F54A7DE-BE03-D487-A72F-C0B2D221074E}"/>
              </a:ext>
            </a:extLst>
          </p:cNvPr>
          <p:cNvSpPr>
            <a:spLocks noGrp="1"/>
          </p:cNvSpPr>
          <p:nvPr>
            <p:ph type="body" idx="1"/>
          </p:nvPr>
        </p:nvSpPr>
        <p:spPr>
          <a:xfrm>
            <a:off x="831850" y="2139885"/>
            <a:ext cx="10515600" cy="3949766"/>
          </a:xfrm>
          <a:prstGeom prst="rect">
            <a:avLst/>
          </a:prstGeom>
        </p:spPr>
        <p:txBody>
          <a:bodyPr>
            <a:normAutofit/>
          </a:bodyPr>
          <a:lstStyle>
            <a:lvl1pPr marL="0" indent="0">
              <a:buNone/>
              <a:defRPr sz="2000" b="0" i="0">
                <a:solidFill>
                  <a:srgbClr val="164D8E"/>
                </a:solidFill>
                <a:latin typeface="Gotham Ligh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8" name="Espace réservé du contenu 14">
            <a:extLst>
              <a:ext uri="{FF2B5EF4-FFF2-40B4-BE49-F238E27FC236}">
                <a16:creationId xmlns:a16="http://schemas.microsoft.com/office/drawing/2014/main" id="{D3CE2DFE-8202-080C-7C4E-C960CBADB182}"/>
              </a:ext>
            </a:extLst>
          </p:cNvPr>
          <p:cNvSpPr>
            <a:spLocks noGrp="1"/>
          </p:cNvSpPr>
          <p:nvPr>
            <p:ph sz="quarter" idx="13"/>
          </p:nvPr>
        </p:nvSpPr>
        <p:spPr>
          <a:xfrm>
            <a:off x="831850" y="678986"/>
            <a:ext cx="10515600" cy="1121533"/>
          </a:xfrm>
          <a:prstGeom prst="rect">
            <a:avLst/>
          </a:prstGeom>
        </p:spPr>
        <p:txBody>
          <a:bodyPr>
            <a:normAutofit/>
          </a:bodyPr>
          <a:lstStyle>
            <a:lvl1pPr marL="0" indent="0" algn="ctr">
              <a:buNone/>
              <a:defRPr sz="3200" b="1" i="0">
                <a:solidFill>
                  <a:srgbClr val="164D8E"/>
                </a:solidFill>
                <a:latin typeface="Gotham Black" panose="02000504050000020004" pitchFamily="2" charset="0"/>
              </a:defRPr>
            </a:lvl1pPr>
            <a:lvl2pPr algn="ctr">
              <a:defRPr sz="2800" b="1" i="0">
                <a:solidFill>
                  <a:schemeClr val="bg1"/>
                </a:solidFill>
                <a:latin typeface="Gotham Black" panose="02000504050000020004" pitchFamily="2" charset="0"/>
              </a:defRPr>
            </a:lvl2pPr>
            <a:lvl3pPr algn="ctr">
              <a:defRPr sz="2400" b="1" i="0">
                <a:solidFill>
                  <a:schemeClr val="bg1"/>
                </a:solidFill>
                <a:latin typeface="Gotham Black" panose="02000504050000020004" pitchFamily="2" charset="0"/>
              </a:defRPr>
            </a:lvl3pPr>
            <a:lvl4pPr algn="ctr">
              <a:defRPr sz="2000" b="1" i="0">
                <a:solidFill>
                  <a:schemeClr val="bg1"/>
                </a:solidFill>
                <a:latin typeface="Gotham Black" panose="02000504050000020004" pitchFamily="2" charset="0"/>
              </a:defRPr>
            </a:lvl4pPr>
            <a:lvl5pPr algn="ctr">
              <a:defRPr sz="2000" b="1" i="0">
                <a:solidFill>
                  <a:schemeClr val="bg1"/>
                </a:solidFill>
                <a:latin typeface="Gotham Black" panose="02000504050000020004" pitchFamily="2" charset="0"/>
              </a:defRPr>
            </a:lvl5pPr>
          </a:lstStyle>
          <a:p>
            <a:pPr lvl="0"/>
            <a:r>
              <a:rPr lang="fr-FR"/>
              <a:t>Cliquez pour modifier les styles du texte du masque</a:t>
            </a:r>
          </a:p>
        </p:txBody>
      </p:sp>
      <p:pic>
        <p:nvPicPr>
          <p:cNvPr id="9" name="Image 8">
            <a:extLst>
              <a:ext uri="{FF2B5EF4-FFF2-40B4-BE49-F238E27FC236}">
                <a16:creationId xmlns:a16="http://schemas.microsoft.com/office/drawing/2014/main" id="{69E2C957-4969-8DBD-E49F-CA6691D6ACD5}"/>
              </a:ext>
            </a:extLst>
          </p:cNvPr>
          <p:cNvPicPr>
            <a:picLocks noChangeAspect="1"/>
          </p:cNvPicPr>
          <p:nvPr userDrawn="1"/>
        </p:nvPicPr>
        <p:blipFill>
          <a:blip r:embed="rId2"/>
          <a:stretch>
            <a:fillRect/>
          </a:stretch>
        </p:blipFill>
        <p:spPr>
          <a:xfrm>
            <a:off x="-142241" y="0"/>
            <a:ext cx="385127" cy="6858000"/>
          </a:xfrm>
          <a:prstGeom prst="rect">
            <a:avLst/>
          </a:prstGeom>
        </p:spPr>
      </p:pic>
    </p:spTree>
    <p:extLst>
      <p:ext uri="{BB962C8B-B14F-4D97-AF65-F5344CB8AC3E}">
        <p14:creationId xmlns:p14="http://schemas.microsoft.com/office/powerpoint/2010/main" val="1252445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DE8110-3D1C-4BDB-8CC2-C6FC7D7CC19C}"/>
              </a:ext>
            </a:extLst>
          </p:cNvPr>
          <p:cNvSpPr/>
          <p:nvPr userDrawn="1"/>
        </p:nvSpPr>
        <p:spPr>
          <a:xfrm>
            <a:off x="-2698595" y="-1550020"/>
            <a:ext cx="17585473" cy="9199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2">
            <a:extLst>
              <a:ext uri="{FF2B5EF4-FFF2-40B4-BE49-F238E27FC236}">
                <a16:creationId xmlns:a16="http://schemas.microsoft.com/office/drawing/2014/main" id="{C4C294D9-6EC2-7C50-4C32-94A9A7DC70B9}"/>
              </a:ext>
            </a:extLst>
          </p:cNvPr>
          <p:cNvSpPr>
            <a:spLocks noGrp="1"/>
          </p:cNvSpPr>
          <p:nvPr>
            <p:ph type="body" idx="1"/>
          </p:nvPr>
        </p:nvSpPr>
        <p:spPr>
          <a:xfrm>
            <a:off x="831850" y="2139885"/>
            <a:ext cx="10515600" cy="3949766"/>
          </a:xfrm>
          <a:prstGeom prst="rect">
            <a:avLst/>
          </a:prstGeom>
        </p:spPr>
        <p:txBody>
          <a:bodyPr>
            <a:normAutofit/>
          </a:bodyPr>
          <a:lstStyle>
            <a:lvl1pPr marL="0" indent="0">
              <a:buNone/>
              <a:defRPr sz="2000" b="0" i="0">
                <a:solidFill>
                  <a:srgbClr val="164D8E"/>
                </a:solidFill>
                <a:latin typeface="Gotham Ligh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8" name="Espace réservé du contenu 14">
            <a:extLst>
              <a:ext uri="{FF2B5EF4-FFF2-40B4-BE49-F238E27FC236}">
                <a16:creationId xmlns:a16="http://schemas.microsoft.com/office/drawing/2014/main" id="{95E1555B-0CC3-2E18-420B-EB649E1EB84C}"/>
              </a:ext>
            </a:extLst>
          </p:cNvPr>
          <p:cNvSpPr>
            <a:spLocks noGrp="1"/>
          </p:cNvSpPr>
          <p:nvPr>
            <p:ph sz="quarter" idx="13"/>
          </p:nvPr>
        </p:nvSpPr>
        <p:spPr>
          <a:xfrm>
            <a:off x="831850" y="678986"/>
            <a:ext cx="10515600" cy="1121533"/>
          </a:xfrm>
          <a:prstGeom prst="rect">
            <a:avLst/>
          </a:prstGeom>
        </p:spPr>
        <p:txBody>
          <a:bodyPr>
            <a:normAutofit/>
          </a:bodyPr>
          <a:lstStyle>
            <a:lvl1pPr marL="0" indent="0" algn="ctr">
              <a:buNone/>
              <a:defRPr sz="3200" b="1" i="0">
                <a:solidFill>
                  <a:srgbClr val="164D8E"/>
                </a:solidFill>
                <a:latin typeface="Gotham Black" panose="02000504050000020004" pitchFamily="2" charset="0"/>
              </a:defRPr>
            </a:lvl1pPr>
            <a:lvl2pPr algn="ctr">
              <a:defRPr sz="2800" b="1" i="0">
                <a:solidFill>
                  <a:schemeClr val="bg1"/>
                </a:solidFill>
                <a:latin typeface="Gotham Black" panose="02000504050000020004" pitchFamily="2" charset="0"/>
              </a:defRPr>
            </a:lvl2pPr>
            <a:lvl3pPr algn="ctr">
              <a:defRPr sz="2400" b="1" i="0">
                <a:solidFill>
                  <a:schemeClr val="bg1"/>
                </a:solidFill>
                <a:latin typeface="Gotham Black" panose="02000504050000020004" pitchFamily="2" charset="0"/>
              </a:defRPr>
            </a:lvl3pPr>
            <a:lvl4pPr algn="ctr">
              <a:defRPr sz="2000" b="1" i="0">
                <a:solidFill>
                  <a:schemeClr val="bg1"/>
                </a:solidFill>
                <a:latin typeface="Gotham Black" panose="02000504050000020004" pitchFamily="2" charset="0"/>
              </a:defRPr>
            </a:lvl4pPr>
            <a:lvl5pPr algn="ctr">
              <a:defRPr sz="2000" b="1" i="0">
                <a:solidFill>
                  <a:schemeClr val="bg1"/>
                </a:solidFill>
                <a:latin typeface="Gotham Black" panose="02000504050000020004" pitchFamily="2" charset="0"/>
              </a:defRPr>
            </a:lvl5pPr>
          </a:lstStyle>
          <a:p>
            <a:pPr lvl="0"/>
            <a:r>
              <a:rPr lang="fr-FR"/>
              <a:t>Cliquez pour modifier les styles du texte du masque</a:t>
            </a:r>
          </a:p>
        </p:txBody>
      </p:sp>
      <p:pic>
        <p:nvPicPr>
          <p:cNvPr id="9" name="Image 8">
            <a:extLst>
              <a:ext uri="{FF2B5EF4-FFF2-40B4-BE49-F238E27FC236}">
                <a16:creationId xmlns:a16="http://schemas.microsoft.com/office/drawing/2014/main" id="{9E12978A-DCDC-A566-B318-BA10AED3FB0C}"/>
              </a:ext>
            </a:extLst>
          </p:cNvPr>
          <p:cNvPicPr>
            <a:picLocks noChangeAspect="1"/>
          </p:cNvPicPr>
          <p:nvPr userDrawn="1"/>
        </p:nvPicPr>
        <p:blipFill>
          <a:blip r:embed="rId2"/>
          <a:stretch>
            <a:fillRect/>
          </a:stretch>
        </p:blipFill>
        <p:spPr>
          <a:xfrm rot="16200000">
            <a:off x="5736207" y="-6294659"/>
            <a:ext cx="474869" cy="12549841"/>
          </a:xfrm>
          <a:prstGeom prst="rect">
            <a:avLst/>
          </a:prstGeom>
        </p:spPr>
      </p:pic>
    </p:spTree>
    <p:extLst>
      <p:ext uri="{BB962C8B-B14F-4D97-AF65-F5344CB8AC3E}">
        <p14:creationId xmlns:p14="http://schemas.microsoft.com/office/powerpoint/2010/main" val="2483289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CBB714-A9F2-5998-15CF-BD436C9B4BD2}"/>
              </a:ext>
            </a:extLst>
          </p:cNvPr>
          <p:cNvSpPr/>
          <p:nvPr userDrawn="1"/>
        </p:nvSpPr>
        <p:spPr>
          <a:xfrm>
            <a:off x="-2696737" y="-1837685"/>
            <a:ext cx="17585473" cy="9624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2">
            <a:extLst>
              <a:ext uri="{FF2B5EF4-FFF2-40B4-BE49-F238E27FC236}">
                <a16:creationId xmlns:a16="http://schemas.microsoft.com/office/drawing/2014/main" id="{3CEAA12A-D400-6673-BD28-918123E2D894}"/>
              </a:ext>
            </a:extLst>
          </p:cNvPr>
          <p:cNvSpPr>
            <a:spLocks noGrp="1"/>
          </p:cNvSpPr>
          <p:nvPr>
            <p:ph type="body" idx="1"/>
          </p:nvPr>
        </p:nvSpPr>
        <p:spPr>
          <a:xfrm>
            <a:off x="831850" y="2139885"/>
            <a:ext cx="10515600" cy="3949766"/>
          </a:xfrm>
          <a:prstGeom prst="rect">
            <a:avLst/>
          </a:prstGeom>
        </p:spPr>
        <p:txBody>
          <a:bodyPr>
            <a:normAutofit/>
          </a:bodyPr>
          <a:lstStyle>
            <a:lvl1pPr marL="0" indent="0">
              <a:buNone/>
              <a:defRPr sz="2000" b="0" i="0">
                <a:solidFill>
                  <a:srgbClr val="164D8E"/>
                </a:solidFill>
                <a:latin typeface="Gotham Ligh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8" name="Espace réservé du contenu 14">
            <a:extLst>
              <a:ext uri="{FF2B5EF4-FFF2-40B4-BE49-F238E27FC236}">
                <a16:creationId xmlns:a16="http://schemas.microsoft.com/office/drawing/2014/main" id="{DF9A4DA5-ACAF-7CCE-97CC-F0CE77EFCAF8}"/>
              </a:ext>
            </a:extLst>
          </p:cNvPr>
          <p:cNvSpPr>
            <a:spLocks noGrp="1"/>
          </p:cNvSpPr>
          <p:nvPr>
            <p:ph sz="quarter" idx="13"/>
          </p:nvPr>
        </p:nvSpPr>
        <p:spPr>
          <a:xfrm>
            <a:off x="831850" y="678986"/>
            <a:ext cx="10515600" cy="1121533"/>
          </a:xfrm>
          <a:prstGeom prst="rect">
            <a:avLst/>
          </a:prstGeom>
        </p:spPr>
        <p:txBody>
          <a:bodyPr>
            <a:normAutofit/>
          </a:bodyPr>
          <a:lstStyle>
            <a:lvl1pPr marL="0" indent="0" algn="ctr">
              <a:buNone/>
              <a:defRPr sz="3200" b="1" i="0">
                <a:solidFill>
                  <a:srgbClr val="164D8E"/>
                </a:solidFill>
                <a:latin typeface="Gotham Black" panose="02000504050000020004" pitchFamily="2" charset="0"/>
              </a:defRPr>
            </a:lvl1pPr>
            <a:lvl2pPr algn="ctr">
              <a:defRPr sz="2800" b="1" i="0">
                <a:solidFill>
                  <a:schemeClr val="bg1"/>
                </a:solidFill>
                <a:latin typeface="Gotham Black" panose="02000504050000020004" pitchFamily="2" charset="0"/>
              </a:defRPr>
            </a:lvl2pPr>
            <a:lvl3pPr algn="ctr">
              <a:defRPr sz="2400" b="1" i="0">
                <a:solidFill>
                  <a:schemeClr val="bg1"/>
                </a:solidFill>
                <a:latin typeface="Gotham Black" panose="02000504050000020004" pitchFamily="2" charset="0"/>
              </a:defRPr>
            </a:lvl3pPr>
            <a:lvl4pPr algn="ctr">
              <a:defRPr sz="2000" b="1" i="0">
                <a:solidFill>
                  <a:schemeClr val="bg1"/>
                </a:solidFill>
                <a:latin typeface="Gotham Black" panose="02000504050000020004" pitchFamily="2" charset="0"/>
              </a:defRPr>
            </a:lvl4pPr>
            <a:lvl5pPr algn="ctr">
              <a:defRPr sz="2000" b="1" i="0">
                <a:solidFill>
                  <a:schemeClr val="bg1"/>
                </a:solidFill>
                <a:latin typeface="Gotham Black" panose="02000504050000020004" pitchFamily="2" charset="0"/>
              </a:defRPr>
            </a:lvl5pPr>
          </a:lstStyle>
          <a:p>
            <a:pPr lvl="0"/>
            <a:r>
              <a:rPr lang="fr-FR"/>
              <a:t>Cliquez pour modifier les styles du texte du masque</a:t>
            </a:r>
          </a:p>
        </p:txBody>
      </p:sp>
      <p:pic>
        <p:nvPicPr>
          <p:cNvPr id="9" name="Image 8">
            <a:extLst>
              <a:ext uri="{FF2B5EF4-FFF2-40B4-BE49-F238E27FC236}">
                <a16:creationId xmlns:a16="http://schemas.microsoft.com/office/drawing/2014/main" id="{786BDCEB-03AB-D74E-9884-0CFEE23410BF}"/>
              </a:ext>
            </a:extLst>
          </p:cNvPr>
          <p:cNvPicPr>
            <a:picLocks noChangeAspect="1"/>
          </p:cNvPicPr>
          <p:nvPr userDrawn="1"/>
        </p:nvPicPr>
        <p:blipFill>
          <a:blip r:embed="rId2"/>
          <a:stretch>
            <a:fillRect/>
          </a:stretch>
        </p:blipFill>
        <p:spPr>
          <a:xfrm>
            <a:off x="11944353" y="0"/>
            <a:ext cx="427645" cy="6858000"/>
          </a:xfrm>
          <a:prstGeom prst="rect">
            <a:avLst/>
          </a:prstGeom>
        </p:spPr>
      </p:pic>
    </p:spTree>
    <p:extLst>
      <p:ext uri="{BB962C8B-B14F-4D97-AF65-F5344CB8AC3E}">
        <p14:creationId xmlns:p14="http://schemas.microsoft.com/office/powerpoint/2010/main" val="3563741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231229-2FA0-8667-5B5F-A7B5E347E873}"/>
              </a:ext>
            </a:extLst>
          </p:cNvPr>
          <p:cNvSpPr/>
          <p:nvPr userDrawn="1"/>
        </p:nvSpPr>
        <p:spPr>
          <a:xfrm>
            <a:off x="-2875846" y="-1243012"/>
            <a:ext cx="17585473" cy="9661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2">
            <a:extLst>
              <a:ext uri="{FF2B5EF4-FFF2-40B4-BE49-F238E27FC236}">
                <a16:creationId xmlns:a16="http://schemas.microsoft.com/office/drawing/2014/main" id="{1F4FF7CE-80A7-6A02-0803-DD7A7945B1FA}"/>
              </a:ext>
            </a:extLst>
          </p:cNvPr>
          <p:cNvSpPr>
            <a:spLocks noGrp="1"/>
          </p:cNvSpPr>
          <p:nvPr>
            <p:ph type="body" idx="1"/>
          </p:nvPr>
        </p:nvSpPr>
        <p:spPr>
          <a:xfrm>
            <a:off x="831850" y="2139885"/>
            <a:ext cx="10515600" cy="3949766"/>
          </a:xfrm>
          <a:prstGeom prst="rect">
            <a:avLst/>
          </a:prstGeom>
        </p:spPr>
        <p:txBody>
          <a:bodyPr>
            <a:normAutofit/>
          </a:bodyPr>
          <a:lstStyle>
            <a:lvl1pPr marL="0" indent="0">
              <a:buNone/>
              <a:defRPr sz="2000" b="0" i="0">
                <a:solidFill>
                  <a:srgbClr val="164D8E"/>
                </a:solidFill>
                <a:latin typeface="Gotham Ligh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8" name="Espace réservé du contenu 14">
            <a:extLst>
              <a:ext uri="{FF2B5EF4-FFF2-40B4-BE49-F238E27FC236}">
                <a16:creationId xmlns:a16="http://schemas.microsoft.com/office/drawing/2014/main" id="{0052641A-2987-95AE-DF24-A7F489A1C6D7}"/>
              </a:ext>
            </a:extLst>
          </p:cNvPr>
          <p:cNvSpPr>
            <a:spLocks noGrp="1"/>
          </p:cNvSpPr>
          <p:nvPr>
            <p:ph sz="quarter" idx="13"/>
          </p:nvPr>
        </p:nvSpPr>
        <p:spPr>
          <a:xfrm>
            <a:off x="831850" y="678986"/>
            <a:ext cx="10515600" cy="1121533"/>
          </a:xfrm>
          <a:prstGeom prst="rect">
            <a:avLst/>
          </a:prstGeom>
        </p:spPr>
        <p:txBody>
          <a:bodyPr>
            <a:normAutofit/>
          </a:bodyPr>
          <a:lstStyle>
            <a:lvl1pPr marL="0" indent="0" algn="ctr">
              <a:buNone/>
              <a:defRPr sz="3200" b="1" i="0">
                <a:solidFill>
                  <a:srgbClr val="164D8E"/>
                </a:solidFill>
                <a:latin typeface="Gotham Black" panose="02000504050000020004" pitchFamily="2" charset="0"/>
              </a:defRPr>
            </a:lvl1pPr>
            <a:lvl2pPr algn="ctr">
              <a:defRPr sz="2800" b="1" i="0">
                <a:solidFill>
                  <a:schemeClr val="bg1"/>
                </a:solidFill>
                <a:latin typeface="Gotham Black" panose="02000504050000020004" pitchFamily="2" charset="0"/>
              </a:defRPr>
            </a:lvl2pPr>
            <a:lvl3pPr algn="ctr">
              <a:defRPr sz="2400" b="1" i="0">
                <a:solidFill>
                  <a:schemeClr val="bg1"/>
                </a:solidFill>
                <a:latin typeface="Gotham Black" panose="02000504050000020004" pitchFamily="2" charset="0"/>
              </a:defRPr>
            </a:lvl3pPr>
            <a:lvl4pPr algn="ctr">
              <a:defRPr sz="2000" b="1" i="0">
                <a:solidFill>
                  <a:schemeClr val="bg1"/>
                </a:solidFill>
                <a:latin typeface="Gotham Black" panose="02000504050000020004" pitchFamily="2" charset="0"/>
              </a:defRPr>
            </a:lvl4pPr>
            <a:lvl5pPr algn="ctr">
              <a:defRPr sz="2000" b="1" i="0">
                <a:solidFill>
                  <a:schemeClr val="bg1"/>
                </a:solidFill>
                <a:latin typeface="Gotham Black" panose="02000504050000020004" pitchFamily="2" charset="0"/>
              </a:defRPr>
            </a:lvl5pPr>
          </a:lstStyle>
          <a:p>
            <a:pPr lvl="0"/>
            <a:r>
              <a:rPr lang="fr-FR"/>
              <a:t>Cliquez pour modifier les styles du texte du masque</a:t>
            </a:r>
          </a:p>
        </p:txBody>
      </p:sp>
      <p:pic>
        <p:nvPicPr>
          <p:cNvPr id="9" name="Image 8">
            <a:extLst>
              <a:ext uri="{FF2B5EF4-FFF2-40B4-BE49-F238E27FC236}">
                <a16:creationId xmlns:a16="http://schemas.microsoft.com/office/drawing/2014/main" id="{26874CB9-1622-5026-B34A-2476047D2B93}"/>
              </a:ext>
            </a:extLst>
          </p:cNvPr>
          <p:cNvPicPr>
            <a:picLocks noChangeAspect="1"/>
          </p:cNvPicPr>
          <p:nvPr userDrawn="1"/>
        </p:nvPicPr>
        <p:blipFill>
          <a:blip r:embed="rId2"/>
          <a:stretch>
            <a:fillRect/>
          </a:stretch>
        </p:blipFill>
        <p:spPr>
          <a:xfrm rot="5400000">
            <a:off x="5891997" y="558482"/>
            <a:ext cx="408003" cy="12549841"/>
          </a:xfrm>
          <a:prstGeom prst="rect">
            <a:avLst/>
          </a:prstGeom>
        </p:spPr>
      </p:pic>
    </p:spTree>
    <p:extLst>
      <p:ext uri="{BB962C8B-B14F-4D97-AF65-F5344CB8AC3E}">
        <p14:creationId xmlns:p14="http://schemas.microsoft.com/office/powerpoint/2010/main" val="2798882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529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0B994854-0E72-FF0A-E528-D8DEA9C58396}"/>
              </a:ext>
            </a:extLst>
          </p:cNvPr>
          <p:cNvPicPr>
            <a:picLocks noChangeAspect="1"/>
          </p:cNvPicPr>
          <p:nvPr userDrawn="1"/>
        </p:nvPicPr>
        <p:blipFill rotWithShape="1">
          <a:blip r:embed="rId2"/>
          <a:srcRect t="4615" b="4908"/>
          <a:stretch/>
        </p:blipFill>
        <p:spPr>
          <a:xfrm>
            <a:off x="2587203" y="671803"/>
            <a:ext cx="7017594" cy="3698462"/>
          </a:xfrm>
          <a:prstGeom prst="rect">
            <a:avLst/>
          </a:prstGeom>
        </p:spPr>
      </p:pic>
      <p:sp>
        <p:nvSpPr>
          <p:cNvPr id="2" name="Titre 1">
            <a:extLst>
              <a:ext uri="{FF2B5EF4-FFF2-40B4-BE49-F238E27FC236}">
                <a16:creationId xmlns:a16="http://schemas.microsoft.com/office/drawing/2014/main" id="{BEFD663E-7443-2CAF-B2A7-C1DC04E20A9C}"/>
              </a:ext>
            </a:extLst>
          </p:cNvPr>
          <p:cNvSpPr txBox="1">
            <a:spLocks/>
          </p:cNvSpPr>
          <p:nvPr userDrawn="1"/>
        </p:nvSpPr>
        <p:spPr>
          <a:xfrm>
            <a:off x="1359883" y="4774222"/>
            <a:ext cx="9472234" cy="1048079"/>
          </a:xfrm>
          <a:prstGeom prst="rect">
            <a:avLst/>
          </a:prstGeom>
          <a:solidFill>
            <a:srgbClr val="A40325"/>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dirty="0">
              <a:solidFill>
                <a:schemeClr val="bg1"/>
              </a:solidFill>
            </a:endParaRPr>
          </a:p>
        </p:txBody>
      </p:sp>
      <p:sp>
        <p:nvSpPr>
          <p:cNvPr id="3" name="Espace réservé du contenu 14">
            <a:extLst>
              <a:ext uri="{FF2B5EF4-FFF2-40B4-BE49-F238E27FC236}">
                <a16:creationId xmlns:a16="http://schemas.microsoft.com/office/drawing/2014/main" id="{29FF6117-B6E3-30DA-F6DA-035EB38D52DC}"/>
              </a:ext>
            </a:extLst>
          </p:cNvPr>
          <p:cNvSpPr>
            <a:spLocks noGrp="1"/>
          </p:cNvSpPr>
          <p:nvPr>
            <p:ph sz="quarter" idx="13"/>
          </p:nvPr>
        </p:nvSpPr>
        <p:spPr>
          <a:xfrm>
            <a:off x="1359884" y="5048644"/>
            <a:ext cx="9472234" cy="499234"/>
          </a:xfrm>
        </p:spPr>
        <p:txBody>
          <a:bodyPr>
            <a:normAutofit/>
          </a:bodyPr>
          <a:lstStyle>
            <a:lvl1pPr marL="0" indent="0" algn="ctr">
              <a:buNone/>
              <a:defRPr sz="3200" b="1" i="0">
                <a:solidFill>
                  <a:schemeClr val="bg1"/>
                </a:solidFill>
                <a:latin typeface="Avenir Book" panose="02000503020000020003" pitchFamily="2" charset="0"/>
              </a:defRPr>
            </a:lvl1pPr>
            <a:lvl2pPr algn="ctr">
              <a:defRPr sz="2800" b="1" i="0">
                <a:solidFill>
                  <a:schemeClr val="bg1"/>
                </a:solidFill>
                <a:latin typeface="Gotham Black" panose="02000504050000020004" pitchFamily="2" charset="0"/>
              </a:defRPr>
            </a:lvl2pPr>
            <a:lvl3pPr algn="ctr">
              <a:defRPr sz="2400" b="1" i="0">
                <a:solidFill>
                  <a:schemeClr val="bg1"/>
                </a:solidFill>
                <a:latin typeface="Gotham Black" panose="02000504050000020004" pitchFamily="2" charset="0"/>
              </a:defRPr>
            </a:lvl3pPr>
            <a:lvl4pPr algn="ctr">
              <a:defRPr sz="2000" b="1" i="0">
                <a:solidFill>
                  <a:schemeClr val="bg1"/>
                </a:solidFill>
                <a:latin typeface="Gotham Black" panose="02000504050000020004" pitchFamily="2" charset="0"/>
              </a:defRPr>
            </a:lvl4pPr>
            <a:lvl5pPr algn="ctr">
              <a:defRPr sz="2000" b="1" i="0">
                <a:solidFill>
                  <a:schemeClr val="bg1"/>
                </a:solidFill>
                <a:latin typeface="Gotham Black" panose="02000504050000020004" pitchFamily="2" charset="0"/>
              </a:defRPr>
            </a:lvl5pPr>
          </a:lstStyle>
          <a:p>
            <a:pPr lvl="0"/>
            <a:r>
              <a:rPr lang="fr-FR"/>
              <a:t>Cliquez pour modifier les styles du texte du masque</a:t>
            </a:r>
          </a:p>
        </p:txBody>
      </p:sp>
    </p:spTree>
    <p:extLst>
      <p:ext uri="{BB962C8B-B14F-4D97-AF65-F5344CB8AC3E}">
        <p14:creationId xmlns:p14="http://schemas.microsoft.com/office/powerpoint/2010/main" val="1776487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961120D-1470-6CF3-F039-E24748440770}"/>
              </a:ext>
            </a:extLst>
          </p:cNvPr>
          <p:cNvSpPr>
            <a:spLocks noGrp="1"/>
          </p:cNvSpPr>
          <p:nvPr>
            <p:ph type="body" idx="1"/>
          </p:nvPr>
        </p:nvSpPr>
        <p:spPr>
          <a:xfrm>
            <a:off x="831850" y="1460811"/>
            <a:ext cx="10515600" cy="4628840"/>
          </a:xfrm>
        </p:spPr>
        <p:txBody>
          <a:bodyPr>
            <a:normAutofit/>
          </a:bodyPr>
          <a:lstStyle>
            <a:lvl1pPr marL="0" indent="0">
              <a:buNone/>
              <a:defRPr sz="2000" b="0" i="0">
                <a:solidFill>
                  <a:srgbClr val="164D8E"/>
                </a:solidFill>
                <a:latin typeface="Avenir Book" panose="02000503020000020003"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12" name="Rectangle 11">
            <a:extLst>
              <a:ext uri="{FF2B5EF4-FFF2-40B4-BE49-F238E27FC236}">
                <a16:creationId xmlns:a16="http://schemas.microsoft.com/office/drawing/2014/main" id="{F9338F24-8270-3978-6C91-59C7C1172B38}"/>
              </a:ext>
            </a:extLst>
          </p:cNvPr>
          <p:cNvSpPr/>
          <p:nvPr userDrawn="1"/>
        </p:nvSpPr>
        <p:spPr>
          <a:xfrm>
            <a:off x="-1033669" y="-10035"/>
            <a:ext cx="14123504" cy="1026035"/>
          </a:xfrm>
          <a:prstGeom prst="rect">
            <a:avLst/>
          </a:prstGeom>
          <a:solidFill>
            <a:srgbClr val="D26E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Titre 1">
            <a:extLst>
              <a:ext uri="{FF2B5EF4-FFF2-40B4-BE49-F238E27FC236}">
                <a16:creationId xmlns:a16="http://schemas.microsoft.com/office/drawing/2014/main" id="{AF131C47-819F-9014-328F-E14CA18AD95F}"/>
              </a:ext>
            </a:extLst>
          </p:cNvPr>
          <p:cNvSpPr txBox="1">
            <a:spLocks/>
          </p:cNvSpPr>
          <p:nvPr userDrawn="1"/>
        </p:nvSpPr>
        <p:spPr>
          <a:xfrm>
            <a:off x="282145" y="-10035"/>
            <a:ext cx="11627707" cy="1026035"/>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2400" kern="1200">
                <a:solidFill>
                  <a:srgbClr val="6B99AF"/>
                </a:solidFill>
                <a:latin typeface="GothamBlack"/>
                <a:ea typeface="+mj-ea"/>
                <a:cs typeface="+mj-cs"/>
              </a:defRPr>
            </a:lvl1pPr>
          </a:lstStyle>
          <a:p>
            <a:endParaRPr lang="fr-FR" sz="4500" dirty="0">
              <a:solidFill>
                <a:schemeClr val="bg1"/>
              </a:solidFill>
            </a:endParaRPr>
          </a:p>
        </p:txBody>
      </p:sp>
      <p:sp>
        <p:nvSpPr>
          <p:cNvPr id="15" name="Espace réservé du contenu 14">
            <a:extLst>
              <a:ext uri="{FF2B5EF4-FFF2-40B4-BE49-F238E27FC236}">
                <a16:creationId xmlns:a16="http://schemas.microsoft.com/office/drawing/2014/main" id="{1C68282E-0BA5-3C26-55E2-51910DD323CC}"/>
              </a:ext>
            </a:extLst>
          </p:cNvPr>
          <p:cNvSpPr>
            <a:spLocks noGrp="1"/>
          </p:cNvSpPr>
          <p:nvPr>
            <p:ph sz="quarter" idx="13"/>
          </p:nvPr>
        </p:nvSpPr>
        <p:spPr>
          <a:xfrm>
            <a:off x="1055474" y="215556"/>
            <a:ext cx="10081051" cy="499234"/>
          </a:xfrm>
        </p:spPr>
        <p:txBody>
          <a:bodyPr>
            <a:normAutofit/>
          </a:bodyPr>
          <a:lstStyle>
            <a:lvl1pPr marL="0" indent="0" algn="ctr">
              <a:buNone/>
              <a:defRPr sz="3200" b="1" i="0">
                <a:solidFill>
                  <a:schemeClr val="bg1"/>
                </a:solidFill>
                <a:latin typeface="Avenir Book" panose="02000503020000020003" pitchFamily="2" charset="0"/>
              </a:defRPr>
            </a:lvl1pPr>
            <a:lvl2pPr algn="ctr">
              <a:defRPr sz="2800" b="1" i="0">
                <a:solidFill>
                  <a:schemeClr val="bg1"/>
                </a:solidFill>
                <a:latin typeface="Gotham Black" panose="02000504050000020004" pitchFamily="2" charset="0"/>
              </a:defRPr>
            </a:lvl2pPr>
            <a:lvl3pPr algn="ctr">
              <a:defRPr sz="2400" b="1" i="0">
                <a:solidFill>
                  <a:schemeClr val="bg1"/>
                </a:solidFill>
                <a:latin typeface="Gotham Black" panose="02000504050000020004" pitchFamily="2" charset="0"/>
              </a:defRPr>
            </a:lvl3pPr>
            <a:lvl4pPr algn="ctr">
              <a:defRPr sz="2000" b="1" i="0">
                <a:solidFill>
                  <a:schemeClr val="bg1"/>
                </a:solidFill>
                <a:latin typeface="Gotham Black" panose="02000504050000020004" pitchFamily="2" charset="0"/>
              </a:defRPr>
            </a:lvl4pPr>
            <a:lvl5pPr algn="ctr">
              <a:defRPr sz="2000" b="1" i="0">
                <a:solidFill>
                  <a:schemeClr val="bg1"/>
                </a:solidFill>
                <a:latin typeface="Gotham Black" panose="02000504050000020004" pitchFamily="2" charset="0"/>
              </a:defRPr>
            </a:lvl5pPr>
          </a:lstStyle>
          <a:p>
            <a:pPr lvl="0"/>
            <a:r>
              <a:rPr lang="fr-FR"/>
              <a:t>Cliquez pour modifier les styles du texte du masque</a:t>
            </a:r>
          </a:p>
        </p:txBody>
      </p:sp>
    </p:spTree>
    <p:extLst>
      <p:ext uri="{BB962C8B-B14F-4D97-AF65-F5344CB8AC3E}">
        <p14:creationId xmlns:p14="http://schemas.microsoft.com/office/powerpoint/2010/main" val="1395532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5" name="Espace réservé du texte 2">
            <a:extLst>
              <a:ext uri="{FF2B5EF4-FFF2-40B4-BE49-F238E27FC236}">
                <a16:creationId xmlns:a16="http://schemas.microsoft.com/office/drawing/2014/main" id="{A7562766-5B3E-A637-3094-D65EBBA72857}"/>
              </a:ext>
            </a:extLst>
          </p:cNvPr>
          <p:cNvSpPr>
            <a:spLocks noGrp="1"/>
          </p:cNvSpPr>
          <p:nvPr>
            <p:ph type="body" idx="1"/>
          </p:nvPr>
        </p:nvSpPr>
        <p:spPr>
          <a:xfrm>
            <a:off x="831850" y="795130"/>
            <a:ext cx="10515600" cy="5294521"/>
          </a:xfrm>
        </p:spPr>
        <p:txBody>
          <a:bodyPr>
            <a:normAutofit/>
          </a:bodyPr>
          <a:lstStyle>
            <a:lvl1pPr marL="0" indent="0">
              <a:buNone/>
              <a:defRPr sz="2000" b="0" i="0">
                <a:solidFill>
                  <a:srgbClr val="164D8E"/>
                </a:solidFill>
                <a:latin typeface="Avenir Book" panose="02000503020000020003"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1029772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2" name="Espace réservé du texte 2">
            <a:extLst>
              <a:ext uri="{FF2B5EF4-FFF2-40B4-BE49-F238E27FC236}">
                <a16:creationId xmlns:a16="http://schemas.microsoft.com/office/drawing/2014/main" id="{60B8002C-BCD1-F063-B509-5CDFD3B568D2}"/>
              </a:ext>
            </a:extLst>
          </p:cNvPr>
          <p:cNvSpPr>
            <a:spLocks noGrp="1"/>
          </p:cNvSpPr>
          <p:nvPr>
            <p:ph type="body" idx="1"/>
          </p:nvPr>
        </p:nvSpPr>
        <p:spPr>
          <a:xfrm>
            <a:off x="843000" y="1114580"/>
            <a:ext cx="4758627" cy="4628840"/>
          </a:xfrm>
        </p:spPr>
        <p:txBody>
          <a:bodyPr/>
          <a:lstStyle>
            <a:lvl1pPr marL="0" indent="0">
              <a:buNone/>
              <a:defRPr sz="2400" b="0" i="0">
                <a:solidFill>
                  <a:srgbClr val="164D8E"/>
                </a:solidFill>
                <a:latin typeface="Avenir Book" panose="02000503020000020003"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13" name="Espace réservé du texte 2">
            <a:extLst>
              <a:ext uri="{FF2B5EF4-FFF2-40B4-BE49-F238E27FC236}">
                <a16:creationId xmlns:a16="http://schemas.microsoft.com/office/drawing/2014/main" id="{84252BFB-0BE8-45AB-7081-2122AA604117}"/>
              </a:ext>
            </a:extLst>
          </p:cNvPr>
          <p:cNvSpPr>
            <a:spLocks noGrp="1"/>
          </p:cNvSpPr>
          <p:nvPr>
            <p:ph type="body" idx="10"/>
          </p:nvPr>
        </p:nvSpPr>
        <p:spPr>
          <a:xfrm>
            <a:off x="6612673" y="1114580"/>
            <a:ext cx="4758628" cy="4628840"/>
          </a:xfrm>
        </p:spPr>
        <p:txBody>
          <a:bodyPr/>
          <a:lstStyle>
            <a:lvl1pPr marL="0" indent="0">
              <a:buNone/>
              <a:defRPr sz="2400" b="0" i="0">
                <a:solidFill>
                  <a:srgbClr val="164D8E"/>
                </a:solidFill>
                <a:latin typeface="Avenir Book" panose="02000503020000020003"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2968482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0DEA0901-77C9-82FA-9366-903530B6AE69}"/>
              </a:ext>
            </a:extLst>
          </p:cNvPr>
          <p:cNvSpPr>
            <a:spLocks noGrp="1"/>
          </p:cNvSpPr>
          <p:nvPr>
            <p:ph type="dt" sz="half" idx="10"/>
          </p:nvPr>
        </p:nvSpPr>
        <p:spPr/>
        <p:txBody>
          <a:bodyPr/>
          <a:lstStyle/>
          <a:p>
            <a:fld id="{52290A26-F596-B14D-971F-38CD2E0AD703}" type="datetimeFigureOut">
              <a:rPr lang="fr-FR" smtClean="0"/>
              <a:t>19/10/2024</a:t>
            </a:fld>
            <a:endParaRPr lang="fr-FR"/>
          </a:p>
        </p:txBody>
      </p:sp>
      <p:sp>
        <p:nvSpPr>
          <p:cNvPr id="4" name="Espace réservé du pied de page 3">
            <a:extLst>
              <a:ext uri="{FF2B5EF4-FFF2-40B4-BE49-F238E27FC236}">
                <a16:creationId xmlns:a16="http://schemas.microsoft.com/office/drawing/2014/main" id="{D55458B4-6D50-1356-75A5-FB37FBD5CC3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AF19525-7C74-7708-4C9E-C3108E931E46}"/>
              </a:ext>
            </a:extLst>
          </p:cNvPr>
          <p:cNvSpPr>
            <a:spLocks noGrp="1"/>
          </p:cNvSpPr>
          <p:nvPr>
            <p:ph type="sldNum" sz="quarter" idx="12"/>
          </p:nvPr>
        </p:nvSpPr>
        <p:spPr/>
        <p:txBody>
          <a:bodyPr/>
          <a:lstStyle/>
          <a:p>
            <a:fld id="{353C9E03-971F-F944-8EC4-CD8DD1DF2C4A}" type="slidenum">
              <a:rPr lang="fr-FR" smtClean="0"/>
              <a:t>‹N°›</a:t>
            </a:fld>
            <a:endParaRPr lang="fr-FR"/>
          </a:p>
        </p:txBody>
      </p:sp>
      <p:sp>
        <p:nvSpPr>
          <p:cNvPr id="6" name="Espace réservé du texte 2">
            <a:extLst>
              <a:ext uri="{FF2B5EF4-FFF2-40B4-BE49-F238E27FC236}">
                <a16:creationId xmlns:a16="http://schemas.microsoft.com/office/drawing/2014/main" id="{B6F0C548-8972-5BEB-6EAF-32CFFD4B671A}"/>
              </a:ext>
            </a:extLst>
          </p:cNvPr>
          <p:cNvSpPr>
            <a:spLocks noGrp="1"/>
          </p:cNvSpPr>
          <p:nvPr>
            <p:ph type="body" idx="13"/>
          </p:nvPr>
        </p:nvSpPr>
        <p:spPr>
          <a:xfrm>
            <a:off x="606669" y="1600200"/>
            <a:ext cx="10764632" cy="4143220"/>
          </a:xfrm>
        </p:spPr>
        <p:txBody>
          <a:bodyPr/>
          <a:lstStyle>
            <a:lvl1pPr>
              <a:defRPr>
                <a:latin typeface="Avenir Book" panose="02000503020000020003" pitchFamily="2" charset="0"/>
              </a:defRPr>
            </a:lvl1pPr>
          </a:lstStyle>
          <a:p>
            <a:pPr lvl="0"/>
            <a:r>
              <a:rPr lang="fr-FR"/>
              <a:t>Cliquez pour modifier les styles du texte du masque</a:t>
            </a:r>
          </a:p>
        </p:txBody>
      </p:sp>
      <p:sp>
        <p:nvSpPr>
          <p:cNvPr id="7" name="Titre 1">
            <a:extLst>
              <a:ext uri="{FF2B5EF4-FFF2-40B4-BE49-F238E27FC236}">
                <a16:creationId xmlns:a16="http://schemas.microsoft.com/office/drawing/2014/main" id="{3C6E1230-F175-E69F-6DA9-F6E8087882A8}"/>
              </a:ext>
            </a:extLst>
          </p:cNvPr>
          <p:cNvSpPr txBox="1">
            <a:spLocks/>
          </p:cNvSpPr>
          <p:nvPr userDrawn="1"/>
        </p:nvSpPr>
        <p:spPr>
          <a:xfrm>
            <a:off x="606670" y="659423"/>
            <a:ext cx="10764632" cy="641839"/>
          </a:xfrm>
          <a:prstGeom prst="rect">
            <a:avLst/>
          </a:prstGeom>
          <a:solidFill>
            <a:srgbClr val="A40325"/>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dirty="0">
              <a:solidFill>
                <a:schemeClr val="bg1"/>
              </a:solidFill>
            </a:endParaRPr>
          </a:p>
        </p:txBody>
      </p:sp>
      <p:sp>
        <p:nvSpPr>
          <p:cNvPr id="8" name="Espace réservé du contenu 14">
            <a:extLst>
              <a:ext uri="{FF2B5EF4-FFF2-40B4-BE49-F238E27FC236}">
                <a16:creationId xmlns:a16="http://schemas.microsoft.com/office/drawing/2014/main" id="{B147FD38-F9A9-108E-0FD8-7252699616DF}"/>
              </a:ext>
            </a:extLst>
          </p:cNvPr>
          <p:cNvSpPr>
            <a:spLocks noGrp="1"/>
          </p:cNvSpPr>
          <p:nvPr>
            <p:ph sz="quarter" idx="14"/>
          </p:nvPr>
        </p:nvSpPr>
        <p:spPr>
          <a:xfrm>
            <a:off x="606668" y="737653"/>
            <a:ext cx="10747131" cy="499234"/>
          </a:xfrm>
        </p:spPr>
        <p:txBody>
          <a:bodyPr>
            <a:normAutofit/>
          </a:bodyPr>
          <a:lstStyle>
            <a:lvl1pPr marL="0" indent="0" algn="ctr">
              <a:buNone/>
              <a:defRPr sz="3200" b="1" i="0">
                <a:solidFill>
                  <a:schemeClr val="bg1"/>
                </a:solidFill>
                <a:latin typeface="Avenir Book" panose="02000503020000020003" pitchFamily="2" charset="0"/>
              </a:defRPr>
            </a:lvl1pPr>
            <a:lvl2pPr algn="ctr">
              <a:defRPr sz="2800" b="1" i="0">
                <a:solidFill>
                  <a:schemeClr val="bg1"/>
                </a:solidFill>
                <a:latin typeface="Gotham Black" panose="02000504050000020004" pitchFamily="2" charset="0"/>
              </a:defRPr>
            </a:lvl2pPr>
            <a:lvl3pPr algn="ctr">
              <a:defRPr sz="2400" b="1" i="0">
                <a:solidFill>
                  <a:schemeClr val="bg1"/>
                </a:solidFill>
                <a:latin typeface="Gotham Black" panose="02000504050000020004" pitchFamily="2" charset="0"/>
              </a:defRPr>
            </a:lvl3pPr>
            <a:lvl4pPr algn="ctr">
              <a:defRPr sz="2000" b="1" i="0">
                <a:solidFill>
                  <a:schemeClr val="bg1"/>
                </a:solidFill>
                <a:latin typeface="Gotham Black" panose="02000504050000020004" pitchFamily="2" charset="0"/>
              </a:defRPr>
            </a:lvl4pPr>
            <a:lvl5pPr algn="ctr">
              <a:defRPr sz="2000" b="1" i="0">
                <a:solidFill>
                  <a:schemeClr val="bg1"/>
                </a:solidFill>
                <a:latin typeface="Gotham Black" panose="02000504050000020004" pitchFamily="2" charset="0"/>
              </a:defRPr>
            </a:lvl5pPr>
          </a:lstStyle>
          <a:p>
            <a:pPr lvl="0"/>
            <a:r>
              <a:rPr lang="fr-FR"/>
              <a:t>Cliquez pour modifier les styles du texte du masque</a:t>
            </a:r>
          </a:p>
        </p:txBody>
      </p:sp>
    </p:spTree>
    <p:extLst>
      <p:ext uri="{BB962C8B-B14F-4D97-AF65-F5344CB8AC3E}">
        <p14:creationId xmlns:p14="http://schemas.microsoft.com/office/powerpoint/2010/main" val="3926469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1B614C-25B1-841A-7D89-5256822489EC}"/>
              </a:ext>
            </a:extLst>
          </p:cNvPr>
          <p:cNvSpPr/>
          <p:nvPr userDrawn="1"/>
        </p:nvSpPr>
        <p:spPr>
          <a:xfrm>
            <a:off x="-2698595" y="-1550020"/>
            <a:ext cx="17585473" cy="9199757"/>
          </a:xfrm>
          <a:prstGeom prst="rect">
            <a:avLst/>
          </a:prstGeom>
          <a:solidFill>
            <a:srgbClr val="A403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a:extLst>
              <a:ext uri="{FF2B5EF4-FFF2-40B4-BE49-F238E27FC236}">
                <a16:creationId xmlns:a16="http://schemas.microsoft.com/office/drawing/2014/main" id="{6DA6E3C1-1DA3-5B6C-19F8-9B53AD478493}"/>
              </a:ext>
            </a:extLst>
          </p:cNvPr>
          <p:cNvSpPr>
            <a:spLocks noGrp="1"/>
          </p:cNvSpPr>
          <p:nvPr>
            <p:ph type="title" hasCustomPrompt="1"/>
          </p:nvPr>
        </p:nvSpPr>
        <p:spPr>
          <a:xfrm>
            <a:off x="810941" y="0"/>
            <a:ext cx="10566400" cy="6198637"/>
          </a:xfrm>
        </p:spPr>
        <p:txBody>
          <a:bodyPr>
            <a:normAutofit/>
          </a:bodyPr>
          <a:lstStyle>
            <a:lvl1pPr algn="ctr">
              <a:defRPr sz="4800" b="1" i="0">
                <a:solidFill>
                  <a:schemeClr val="bg1"/>
                </a:solidFill>
                <a:latin typeface="Avenir Book" panose="02000503020000020003" pitchFamily="2" charset="0"/>
              </a:defRPr>
            </a:lvl1pPr>
          </a:lstStyle>
          <a:p>
            <a:r>
              <a:rPr lang="fr-FR" sz="5400" cap="all" dirty="0"/>
              <a:t>TEXTE</a:t>
            </a:r>
          </a:p>
        </p:txBody>
      </p:sp>
    </p:spTree>
    <p:extLst>
      <p:ext uri="{BB962C8B-B14F-4D97-AF65-F5344CB8AC3E}">
        <p14:creationId xmlns:p14="http://schemas.microsoft.com/office/powerpoint/2010/main" val="3598027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961120D-1470-6CF3-F039-E24748440770}"/>
              </a:ext>
            </a:extLst>
          </p:cNvPr>
          <p:cNvSpPr>
            <a:spLocks noGrp="1"/>
          </p:cNvSpPr>
          <p:nvPr>
            <p:ph type="body" idx="1"/>
          </p:nvPr>
        </p:nvSpPr>
        <p:spPr>
          <a:xfrm>
            <a:off x="831850" y="1460811"/>
            <a:ext cx="10515600" cy="4628840"/>
          </a:xfrm>
        </p:spPr>
        <p:txBody>
          <a:bodyPr>
            <a:normAutofit/>
          </a:bodyPr>
          <a:lstStyle>
            <a:lvl1pPr marL="0" indent="0">
              <a:buNone/>
              <a:defRPr sz="2000" b="0" i="0">
                <a:solidFill>
                  <a:srgbClr val="164D8E"/>
                </a:solidFill>
                <a:latin typeface="Avenir Book" panose="02000503020000020003"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13" name="Titre 1">
            <a:extLst>
              <a:ext uri="{FF2B5EF4-FFF2-40B4-BE49-F238E27FC236}">
                <a16:creationId xmlns:a16="http://schemas.microsoft.com/office/drawing/2014/main" id="{AF131C47-819F-9014-328F-E14CA18AD95F}"/>
              </a:ext>
            </a:extLst>
          </p:cNvPr>
          <p:cNvSpPr txBox="1">
            <a:spLocks/>
          </p:cNvSpPr>
          <p:nvPr userDrawn="1"/>
        </p:nvSpPr>
        <p:spPr>
          <a:xfrm>
            <a:off x="282145" y="-10035"/>
            <a:ext cx="11627707" cy="1026035"/>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2400" kern="1200">
                <a:solidFill>
                  <a:srgbClr val="6B99AF"/>
                </a:solidFill>
                <a:latin typeface="GothamBlack"/>
                <a:ea typeface="+mj-ea"/>
                <a:cs typeface="+mj-cs"/>
              </a:defRPr>
            </a:lvl1pPr>
          </a:lstStyle>
          <a:p>
            <a:endParaRPr lang="fr-FR" sz="4500" dirty="0">
              <a:solidFill>
                <a:schemeClr val="bg1"/>
              </a:solidFill>
            </a:endParaRPr>
          </a:p>
        </p:txBody>
      </p:sp>
      <p:sp>
        <p:nvSpPr>
          <p:cNvPr id="2" name="Titre 4">
            <a:extLst>
              <a:ext uri="{FF2B5EF4-FFF2-40B4-BE49-F238E27FC236}">
                <a16:creationId xmlns:a16="http://schemas.microsoft.com/office/drawing/2014/main" id="{790A2D9A-20F1-6E43-65BD-AC8BDDFF0059}"/>
              </a:ext>
            </a:extLst>
          </p:cNvPr>
          <p:cNvSpPr txBox="1">
            <a:spLocks/>
          </p:cNvSpPr>
          <p:nvPr userDrawn="1"/>
        </p:nvSpPr>
        <p:spPr>
          <a:xfrm>
            <a:off x="0" y="0"/>
            <a:ext cx="12192000" cy="1325563"/>
          </a:xfrm>
          <a:prstGeom prst="rect">
            <a:avLst/>
          </a:prstGeom>
          <a:solidFill>
            <a:schemeClr val="bg1"/>
          </a:solidFill>
          <a:ln w="34925"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b="1" dirty="0">
                <a:solidFill>
                  <a:srgbClr val="A40325"/>
                </a:solidFill>
                <a:latin typeface="Avenir Book" panose="02000503020000020003" pitchFamily="2" charset="0"/>
              </a:rPr>
              <a:t>Texte</a:t>
            </a:r>
            <a:endParaRPr lang="fr-FR" dirty="0">
              <a:solidFill>
                <a:srgbClr val="A40325"/>
              </a:solidFill>
              <a:latin typeface="Avenir Book" panose="02000503020000020003" pitchFamily="2" charset="0"/>
            </a:endParaRPr>
          </a:p>
        </p:txBody>
      </p:sp>
    </p:spTree>
    <p:extLst>
      <p:ext uri="{BB962C8B-B14F-4D97-AF65-F5344CB8AC3E}">
        <p14:creationId xmlns:p14="http://schemas.microsoft.com/office/powerpoint/2010/main" val="1342073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13" name="Rectangle : avec coins arrondis en diagonale 12">
            <a:extLst>
              <a:ext uri="{FF2B5EF4-FFF2-40B4-BE49-F238E27FC236}">
                <a16:creationId xmlns:a16="http://schemas.microsoft.com/office/drawing/2014/main" id="{A9F3B09F-7666-71D4-E464-29F4779543A1}"/>
              </a:ext>
            </a:extLst>
          </p:cNvPr>
          <p:cNvSpPr/>
          <p:nvPr userDrawn="1"/>
        </p:nvSpPr>
        <p:spPr>
          <a:xfrm>
            <a:off x="3068161" y="3191255"/>
            <a:ext cx="6055677" cy="1655762"/>
          </a:xfrm>
          <a:prstGeom prst="round2DiagRect">
            <a:avLst/>
          </a:prstGeom>
          <a:solidFill>
            <a:srgbClr val="A403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4" name="Espace réservé pour une image  5">
            <a:extLst>
              <a:ext uri="{FF2B5EF4-FFF2-40B4-BE49-F238E27FC236}">
                <a16:creationId xmlns:a16="http://schemas.microsoft.com/office/drawing/2014/main" id="{264DE36C-E341-C23B-9A12-96FB196F0745}"/>
              </a:ext>
            </a:extLst>
          </p:cNvPr>
          <p:cNvPicPr>
            <a:picLocks noChangeAspect="1"/>
          </p:cNvPicPr>
          <p:nvPr userDrawn="1"/>
        </p:nvPicPr>
        <p:blipFill>
          <a:blip r:embed="rId2"/>
          <a:srcRect l="7274" r="7274"/>
          <a:stretch/>
        </p:blipFill>
        <p:spPr>
          <a:xfrm>
            <a:off x="4656415" y="884416"/>
            <a:ext cx="2953017" cy="2214764"/>
          </a:xfrm>
          <a:prstGeom prst="rect">
            <a:avLst/>
          </a:prstGeom>
        </p:spPr>
      </p:pic>
      <p:sp>
        <p:nvSpPr>
          <p:cNvPr id="15" name="ZoneTexte 14">
            <a:extLst>
              <a:ext uri="{FF2B5EF4-FFF2-40B4-BE49-F238E27FC236}">
                <a16:creationId xmlns:a16="http://schemas.microsoft.com/office/drawing/2014/main" id="{698E0CD9-2F83-3645-847C-2FF08C789351}"/>
              </a:ext>
            </a:extLst>
          </p:cNvPr>
          <p:cNvSpPr txBox="1"/>
          <p:nvPr userDrawn="1"/>
        </p:nvSpPr>
        <p:spPr>
          <a:xfrm>
            <a:off x="3615962" y="3444362"/>
            <a:ext cx="5231556"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solidFill>
                <a:effectLst/>
                <a:uLnTx/>
                <a:uFillTx/>
                <a:latin typeface="Avenir Book" panose="02000503020000020003" pitchFamily="2" charset="0"/>
              </a:rPr>
              <a:t>3, rue Pierre Dévoluy - 06000 Nice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solidFill>
                <a:effectLst/>
                <a:uLnTx/>
                <a:uFillTx/>
                <a:latin typeface="Avenir Book" panose="02000503020000020003" pitchFamily="2" charset="0"/>
              </a:rPr>
              <a:t>06 28 46 38 54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chemeClr val="bg1"/>
              </a:solidFill>
              <a:effectLst/>
              <a:uLnTx/>
              <a:uFillTx/>
              <a:latin typeface="Avenir Book" panose="02000503020000020003"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solidFill>
                <a:effectLst/>
                <a:uLnTx/>
                <a:uFillTx/>
                <a:latin typeface="Avenir Book" panose="02000503020000020003" pitchFamily="2" charset="0"/>
                <a:hlinkClick r:id="rId3">
                  <a:extLst>
                    <a:ext uri="{A12FA001-AC4F-418D-AE19-62706E023703}">
                      <ahyp:hlinkClr xmlns:ahyp="http://schemas.microsoft.com/office/drawing/2018/hyperlinkcolor" val="tx"/>
                    </a:ext>
                  </a:extLst>
                </a:hlinkClick>
              </a:rPr>
              <a:t>resp.catechese.catechumenat@nice.catholique.fr</a:t>
            </a:r>
            <a:endParaRPr kumimoji="0" lang="fr-FR" sz="1400" b="1" i="0" u="none" strike="noStrike" kern="1200" cap="none" spc="0" normalizeH="0" baseline="0" noProof="0" dirty="0">
              <a:ln>
                <a:noFill/>
              </a:ln>
              <a:solidFill>
                <a:schemeClr val="bg1"/>
              </a:solidFill>
              <a:effectLst/>
              <a:uLnTx/>
              <a:uFillTx/>
              <a:latin typeface="Avenir Book" panose="02000503020000020003"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solidFill>
                <a:effectLst/>
                <a:uLnTx/>
                <a:uFillTx/>
                <a:latin typeface="Avenir Book" panose="02000503020000020003" pitchFamily="2" charset="0"/>
                <a:hlinkClick r:id="rId4">
                  <a:extLst>
                    <a:ext uri="{A12FA001-AC4F-418D-AE19-62706E023703}">
                      <ahyp:hlinkClr xmlns:ahyp="http://schemas.microsoft.com/office/drawing/2018/hyperlinkcolor" val="tx"/>
                    </a:ext>
                  </a:extLst>
                </a:hlinkClick>
              </a:rPr>
              <a:t>assistante.catechese.catechumenat@nice.catholique.fr</a:t>
            </a:r>
            <a:endParaRPr kumimoji="0" lang="fr-FR" sz="1400" b="1" i="0" u="none" strike="noStrike" kern="1200" cap="none" spc="0" normalizeH="0" baseline="0" noProof="0" dirty="0">
              <a:ln>
                <a:noFill/>
              </a:ln>
              <a:solidFill>
                <a:schemeClr val="bg1"/>
              </a:solidFill>
              <a:effectLst/>
              <a:uLnTx/>
              <a:uFillTx/>
              <a:latin typeface="Avenir Book" panose="02000503020000020003" pitchFamily="2" charset="0"/>
            </a:endParaRPr>
          </a:p>
        </p:txBody>
      </p:sp>
      <p:pic>
        <p:nvPicPr>
          <p:cNvPr id="17" name="Image 16" descr="Une image contenant Police, Graphique, graphisme, logo&#10;&#10;Description générée automatiquement">
            <a:extLst>
              <a:ext uri="{FF2B5EF4-FFF2-40B4-BE49-F238E27FC236}">
                <a16:creationId xmlns:a16="http://schemas.microsoft.com/office/drawing/2014/main" id="{E5DC4560-003E-7BBB-8C77-14F6B9EE8D59}"/>
              </a:ext>
            </a:extLst>
          </p:cNvPr>
          <p:cNvPicPr>
            <a:picLocks noChangeAspect="1"/>
          </p:cNvPicPr>
          <p:nvPr userDrawn="1"/>
        </p:nvPicPr>
        <p:blipFill rotWithShape="1">
          <a:blip r:embed="rId5">
            <a:alphaModFix amt="5000"/>
            <a:extLst>
              <a:ext uri="{BEBA8EAE-BF5A-486C-A8C5-ECC9F3942E4B}">
                <a14:imgProps xmlns:a14="http://schemas.microsoft.com/office/drawing/2010/main">
                  <a14:imgLayer r:embed="rId6">
                    <a14:imgEffect>
                      <a14:artisticGlowEdges/>
                    </a14:imgEffect>
                  </a14:imgLayer>
                </a14:imgProps>
              </a:ext>
            </a:extLst>
          </a:blip>
          <a:srcRect b="39259"/>
          <a:stretch/>
        </p:blipFill>
        <p:spPr>
          <a:xfrm>
            <a:off x="-1063865" y="3873779"/>
            <a:ext cx="5478037" cy="3327400"/>
          </a:xfrm>
          <a:prstGeom prst="rect">
            <a:avLst/>
          </a:prstGeom>
        </p:spPr>
      </p:pic>
    </p:spTree>
    <p:extLst>
      <p:ext uri="{BB962C8B-B14F-4D97-AF65-F5344CB8AC3E}">
        <p14:creationId xmlns:p14="http://schemas.microsoft.com/office/powerpoint/2010/main" val="257831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40325"/>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D46DFFD-A50A-C7A0-7709-22DC65512F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CC3A111-2A96-486E-9EFF-ABF2DBF2CE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D3CD162-875E-A4A6-8F45-D19DB6561A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290A26-F596-B14D-971F-38CD2E0AD703}" type="datetimeFigureOut">
              <a:rPr lang="fr-FR" smtClean="0"/>
              <a:t>19/10/2024</a:t>
            </a:fld>
            <a:endParaRPr lang="fr-FR"/>
          </a:p>
        </p:txBody>
      </p:sp>
      <p:sp>
        <p:nvSpPr>
          <p:cNvPr id="5" name="Espace réservé du pied de page 4">
            <a:extLst>
              <a:ext uri="{FF2B5EF4-FFF2-40B4-BE49-F238E27FC236}">
                <a16:creationId xmlns:a16="http://schemas.microsoft.com/office/drawing/2014/main" id="{7BB9512F-799B-8EFC-19FE-6E506EC011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E2380FD-9960-E459-6690-EFBC806997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3C9E03-971F-F944-8EC4-CD8DD1DF2C4A}" type="slidenum">
              <a:rPr lang="fr-FR" smtClean="0"/>
              <a:t>‹N°›</a:t>
            </a:fld>
            <a:endParaRPr lang="fr-FR"/>
          </a:p>
        </p:txBody>
      </p:sp>
      <p:grpSp>
        <p:nvGrpSpPr>
          <p:cNvPr id="7" name="Groupe 6">
            <a:extLst>
              <a:ext uri="{FF2B5EF4-FFF2-40B4-BE49-F238E27FC236}">
                <a16:creationId xmlns:a16="http://schemas.microsoft.com/office/drawing/2014/main" id="{0088E536-885C-5F8D-2A5E-6889B335B801}"/>
              </a:ext>
            </a:extLst>
          </p:cNvPr>
          <p:cNvGrpSpPr/>
          <p:nvPr userDrawn="1"/>
        </p:nvGrpSpPr>
        <p:grpSpPr>
          <a:xfrm>
            <a:off x="-2488095" y="-980660"/>
            <a:ext cx="16999226" cy="8460410"/>
            <a:chOff x="-2488095" y="-980660"/>
            <a:chExt cx="16999226" cy="8460410"/>
          </a:xfrm>
        </p:grpSpPr>
        <p:sp>
          <p:nvSpPr>
            <p:cNvPr id="13" name="Ellipse 12">
              <a:extLst>
                <a:ext uri="{FF2B5EF4-FFF2-40B4-BE49-F238E27FC236}">
                  <a16:creationId xmlns:a16="http://schemas.microsoft.com/office/drawing/2014/main" id="{BD327DEA-D175-B2E4-EFB6-12F89E9F1573}"/>
                </a:ext>
              </a:extLst>
            </p:cNvPr>
            <p:cNvSpPr/>
            <p:nvPr/>
          </p:nvSpPr>
          <p:spPr>
            <a:xfrm>
              <a:off x="-2488095" y="-687662"/>
              <a:ext cx="7653131" cy="7874414"/>
            </a:xfrm>
            <a:prstGeom prst="ellipse">
              <a:avLst/>
            </a:prstGeom>
            <a:solidFill>
              <a:srgbClr val="164D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D5C444E3-8F10-1953-B77D-6A67A86C6642}"/>
                </a:ext>
              </a:extLst>
            </p:cNvPr>
            <p:cNvSpPr/>
            <p:nvPr/>
          </p:nvSpPr>
          <p:spPr>
            <a:xfrm>
              <a:off x="8491331" y="-980660"/>
              <a:ext cx="6019800" cy="5759244"/>
            </a:xfrm>
            <a:prstGeom prst="ellipse">
              <a:avLst/>
            </a:prstGeom>
            <a:solidFill>
              <a:srgbClr val="EE7C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8128E7AE-24E3-66CF-D231-20C565ACFCB0}"/>
                </a:ext>
              </a:extLst>
            </p:cNvPr>
            <p:cNvSpPr/>
            <p:nvPr/>
          </p:nvSpPr>
          <p:spPr>
            <a:xfrm>
              <a:off x="8975035" y="3190461"/>
              <a:ext cx="4454387" cy="4289289"/>
            </a:xfrm>
            <a:prstGeom prst="ellipse">
              <a:avLst/>
            </a:prstGeom>
            <a:solidFill>
              <a:srgbClr val="164D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605AAD47-7134-C9F0-B8B5-277F84A04242}"/>
                </a:ext>
              </a:extLst>
            </p:cNvPr>
            <p:cNvSpPr/>
            <p:nvPr/>
          </p:nvSpPr>
          <p:spPr>
            <a:xfrm>
              <a:off x="282146" y="247137"/>
              <a:ext cx="11627707" cy="6351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880930858"/>
      </p:ext>
    </p:extLst>
  </p:cSld>
  <p:clrMap bg1="lt1" tx1="dk1" bg2="lt2" tx2="dk2" accent1="accent1" accent2="accent2" accent3="accent3" accent4="accent4" accent5="accent5" accent6="accent6" hlink="hlink" folHlink="folHlink"/>
  <p:sldLayoutIdLst>
    <p:sldLayoutId id="2147483654" r:id="rId1"/>
    <p:sldLayoutId id="2147483658" r:id="rId2"/>
    <p:sldLayoutId id="2147483651" r:id="rId3"/>
    <p:sldLayoutId id="2147483655" r:id="rId4"/>
    <p:sldLayoutId id="2147483649" r:id="rId5"/>
    <p:sldLayoutId id="2147483657" r:id="rId6"/>
    <p:sldLayoutId id="2147483650" r:id="rId7"/>
    <p:sldLayoutId id="2147483656" r:id="rId8"/>
    <p:sldLayoutId id="2147483652" r:id="rId9"/>
    <p:sldLayoutId id="2147483659" r:id="rId10"/>
    <p:sldLayoutId id="2147483660" r:id="rId11"/>
    <p:sldLayoutId id="2147483662" r:id="rId12"/>
    <p:sldLayoutId id="2147483663" r:id="rId13"/>
    <p:sldLayoutId id="214748366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nice.catholique.fr/" TargetMode="External"/><Relationship Id="rId2" Type="http://schemas.openxmlformats.org/officeDocument/2006/relationships/hyperlink" Target="https://catechese.catholique.fr/thematiques/ages/enfants/"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bibletraditions.org/" TargetMode="External"/><Relationship Id="rId2" Type="http://schemas.openxmlformats.org/officeDocument/2006/relationships/hyperlink" Target="https://www.prixm.org/" TargetMode="Externa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lejourduseigneur.com/video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s://eglise.catholique.fr/glossaire/catechese"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catechese.catholique.fr/outils/lexique/misericorde" TargetMode="External"/><Relationship Id="rId2" Type="http://schemas.openxmlformats.org/officeDocument/2006/relationships/hyperlink" Target="https://catechese.catholique.fr/outils/lexique/initiation-chretienne" TargetMode="External"/><Relationship Id="rId1" Type="http://schemas.openxmlformats.org/officeDocument/2006/relationships/slideLayout" Target="../slideLayouts/slideLayout10.xml"/><Relationship Id="rId4" Type="http://schemas.openxmlformats.org/officeDocument/2006/relationships/hyperlink" Target="https://catechese.catholique.fr/outils/lexique/tradition"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C348D9EE-A220-A3AD-3B2E-478C1652BB58}"/>
              </a:ext>
            </a:extLst>
          </p:cNvPr>
          <p:cNvSpPr>
            <a:spLocks noGrp="1"/>
          </p:cNvSpPr>
          <p:nvPr>
            <p:ph sz="quarter" idx="13"/>
          </p:nvPr>
        </p:nvSpPr>
        <p:spPr>
          <a:xfrm>
            <a:off x="1359884" y="5048644"/>
            <a:ext cx="9472234" cy="499234"/>
          </a:xfrm>
        </p:spPr>
        <p:txBody>
          <a:bodyPr>
            <a:normAutofit fontScale="92500" lnSpcReduction="10000"/>
          </a:bodyPr>
          <a:lstStyle/>
          <a:p>
            <a:r>
              <a:rPr lang="en-US" dirty="0"/>
              <a:t>KIT CATECHESE 2024</a:t>
            </a:r>
          </a:p>
        </p:txBody>
      </p:sp>
    </p:spTree>
    <p:extLst>
      <p:ext uri="{BB962C8B-B14F-4D97-AF65-F5344CB8AC3E}">
        <p14:creationId xmlns:p14="http://schemas.microsoft.com/office/powerpoint/2010/main" val="276384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0F6D6BD5-0D44-9142-C606-F885E0DC8286}"/>
              </a:ext>
            </a:extLst>
          </p:cNvPr>
          <p:cNvSpPr>
            <a:spLocks noGrp="1"/>
          </p:cNvSpPr>
          <p:nvPr>
            <p:ph type="body" idx="1"/>
          </p:nvPr>
        </p:nvSpPr>
        <p:spPr>
          <a:xfrm>
            <a:off x="-278780" y="1315843"/>
            <a:ext cx="12589726" cy="5932449"/>
          </a:xfrm>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17" name="Content Placeholder 2">
            <a:extLst>
              <a:ext uri="{FF2B5EF4-FFF2-40B4-BE49-F238E27FC236}">
                <a16:creationId xmlns:a16="http://schemas.microsoft.com/office/drawing/2014/main" id="{A85B99EA-F20F-CC99-7379-0B9B15E60683}"/>
              </a:ext>
            </a:extLst>
          </p:cNvPr>
          <p:cNvSpPr>
            <a:spLocks noGrp="1"/>
          </p:cNvSpPr>
          <p:nvPr>
            <p:ph sz="quarter" idx="13"/>
          </p:nvPr>
        </p:nvSpPr>
        <p:spPr>
          <a:xfrm>
            <a:off x="831850" y="367991"/>
            <a:ext cx="10386277" cy="769434"/>
          </a:xfrm>
        </p:spPr>
        <p:txBody>
          <a:bodyPr/>
          <a:lstStyle/>
          <a:p>
            <a:r>
              <a:rPr lang="fr-FR" b="1" dirty="0">
                <a:solidFill>
                  <a:schemeClr val="accent1">
                    <a:lumMod val="75000"/>
                  </a:schemeClr>
                </a:solidFill>
              </a:rPr>
              <a:t>L</a:t>
            </a:r>
            <a:r>
              <a:rPr lang="fr-FR" dirty="0">
                <a:solidFill>
                  <a:schemeClr val="accent1">
                    <a:lumMod val="75000"/>
                  </a:schemeClr>
                </a:solidFill>
              </a:rPr>
              <a:t>E DOYENNE</a:t>
            </a:r>
            <a:endParaRPr lang="fr-FR" b="1" dirty="0">
              <a:solidFill>
                <a:schemeClr val="accent1">
                  <a:lumMod val="75000"/>
                </a:schemeClr>
              </a:solidFill>
            </a:endParaRPr>
          </a:p>
          <a:p>
            <a:endParaRPr lang="fr-FR" dirty="0">
              <a:solidFill>
                <a:schemeClr val="accent1">
                  <a:lumMod val="75000"/>
                </a:schemeClr>
              </a:solidFill>
            </a:endParaRPr>
          </a:p>
          <a:p>
            <a:endParaRPr lang="fr-FR" dirty="0">
              <a:solidFill>
                <a:schemeClr val="accent1">
                  <a:lumMod val="75000"/>
                </a:schemeClr>
              </a:solidFill>
            </a:endParaRPr>
          </a:p>
          <a:p>
            <a:endParaRPr lang="en-US" dirty="0"/>
          </a:p>
        </p:txBody>
      </p:sp>
      <p:grpSp>
        <p:nvGrpSpPr>
          <p:cNvPr id="5" name="Groupe 4">
            <a:extLst>
              <a:ext uri="{FF2B5EF4-FFF2-40B4-BE49-F238E27FC236}">
                <a16:creationId xmlns:a16="http://schemas.microsoft.com/office/drawing/2014/main" id="{ED7A86C2-CA39-1B16-2BBC-D6F06972F958}"/>
              </a:ext>
            </a:extLst>
          </p:cNvPr>
          <p:cNvGrpSpPr/>
          <p:nvPr/>
        </p:nvGrpSpPr>
        <p:grpSpPr>
          <a:xfrm>
            <a:off x="691376" y="1828740"/>
            <a:ext cx="4861932" cy="4549757"/>
            <a:chOff x="2052441" y="1575050"/>
            <a:chExt cx="4668219" cy="4591678"/>
          </a:xfrm>
        </p:grpSpPr>
        <p:sp>
          <p:nvSpPr>
            <p:cNvPr id="6" name="Forme libre : forme 5">
              <a:extLst>
                <a:ext uri="{FF2B5EF4-FFF2-40B4-BE49-F238E27FC236}">
                  <a16:creationId xmlns:a16="http://schemas.microsoft.com/office/drawing/2014/main" id="{8AF97DCC-FED6-02AB-68A4-6074ABCCB0FD}"/>
                </a:ext>
              </a:extLst>
            </p:cNvPr>
            <p:cNvSpPr/>
            <p:nvPr/>
          </p:nvSpPr>
          <p:spPr>
            <a:xfrm>
              <a:off x="2390489" y="1620125"/>
              <a:ext cx="4241995" cy="4241995"/>
            </a:xfrm>
            <a:custGeom>
              <a:avLst/>
              <a:gdLst>
                <a:gd name="connsiteX0" fmla="*/ 2120997 w 4241995"/>
                <a:gd name="connsiteY0" fmla="*/ 0 h 4241995"/>
                <a:gd name="connsiteX1" fmla="*/ 4241995 w 4241995"/>
                <a:gd name="connsiteY1" fmla="*/ 2120998 h 4241995"/>
                <a:gd name="connsiteX2" fmla="*/ 2120998 w 4241995"/>
                <a:gd name="connsiteY2" fmla="*/ 2120998 h 4241995"/>
                <a:gd name="connsiteX3" fmla="*/ 2120997 w 4241995"/>
                <a:gd name="connsiteY3" fmla="*/ 0 h 4241995"/>
              </a:gdLst>
              <a:ahLst/>
              <a:cxnLst>
                <a:cxn ang="0">
                  <a:pos x="connsiteX0" y="connsiteY0"/>
                </a:cxn>
                <a:cxn ang="0">
                  <a:pos x="connsiteX1" y="connsiteY1"/>
                </a:cxn>
                <a:cxn ang="0">
                  <a:pos x="connsiteX2" y="connsiteY2"/>
                </a:cxn>
                <a:cxn ang="0">
                  <a:pos x="connsiteX3" y="connsiteY3"/>
                </a:cxn>
              </a:cxnLst>
              <a:rect l="l" t="t" r="r" b="b"/>
              <a:pathLst>
                <a:path w="4241995" h="4241995">
                  <a:moveTo>
                    <a:pt x="2120997" y="0"/>
                  </a:moveTo>
                  <a:cubicBezTo>
                    <a:pt x="3292392" y="0"/>
                    <a:pt x="4241995" y="949603"/>
                    <a:pt x="4241995" y="2120998"/>
                  </a:cubicBezTo>
                  <a:lnTo>
                    <a:pt x="2120998" y="2120998"/>
                  </a:lnTo>
                  <a:cubicBezTo>
                    <a:pt x="2120998" y="1413999"/>
                    <a:pt x="2120997" y="706999"/>
                    <a:pt x="2120997" y="0"/>
                  </a:cubicBezTo>
                  <a:close/>
                </a:path>
              </a:pathLst>
            </a:custGeom>
            <a:solidFill>
              <a:srgbClr val="FA0000"/>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194877" tIns="810169" rIns="532420" bIns="2220128" numCol="1" spcCol="1270" anchor="ctr" anchorCtr="0">
              <a:noAutofit/>
            </a:bodyPr>
            <a:lstStyle/>
            <a:p>
              <a:pPr marL="0" lvl="0" indent="0" algn="ctr" defTabSz="889000">
                <a:lnSpc>
                  <a:spcPct val="90000"/>
                </a:lnSpc>
                <a:spcBef>
                  <a:spcPct val="0"/>
                </a:spcBef>
                <a:spcAft>
                  <a:spcPct val="35000"/>
                </a:spcAft>
                <a:buNone/>
              </a:pPr>
              <a:r>
                <a:rPr lang="fr-FR" sz="2000" kern="1200" dirty="0">
                  <a:solidFill>
                    <a:srgbClr val="002060"/>
                  </a:solidFill>
                </a:rPr>
                <a:t>Evêque</a:t>
              </a:r>
            </a:p>
          </p:txBody>
        </p:sp>
        <p:sp>
          <p:nvSpPr>
            <p:cNvPr id="7" name="Forme libre : forme 6">
              <a:extLst>
                <a:ext uri="{FF2B5EF4-FFF2-40B4-BE49-F238E27FC236}">
                  <a16:creationId xmlns:a16="http://schemas.microsoft.com/office/drawing/2014/main" id="{15937F3B-4664-1E16-F30F-FE1283F949AF}"/>
                </a:ext>
              </a:extLst>
            </p:cNvPr>
            <p:cNvSpPr/>
            <p:nvPr/>
          </p:nvSpPr>
          <p:spPr>
            <a:xfrm>
              <a:off x="2308083" y="1575050"/>
              <a:ext cx="4412577" cy="4400363"/>
            </a:xfrm>
            <a:custGeom>
              <a:avLst/>
              <a:gdLst>
                <a:gd name="connsiteX0" fmla="*/ 4241995 w 4241995"/>
                <a:gd name="connsiteY0" fmla="*/ 2120998 h 4241995"/>
                <a:gd name="connsiteX1" fmla="*/ 2120997 w 4241995"/>
                <a:gd name="connsiteY1" fmla="*/ 4241996 h 4241995"/>
                <a:gd name="connsiteX2" fmla="*/ 2120998 w 4241995"/>
                <a:gd name="connsiteY2" fmla="*/ 2120998 h 4241995"/>
                <a:gd name="connsiteX3" fmla="*/ 4241995 w 4241995"/>
                <a:gd name="connsiteY3" fmla="*/ 2120998 h 4241995"/>
              </a:gdLst>
              <a:ahLst/>
              <a:cxnLst>
                <a:cxn ang="0">
                  <a:pos x="connsiteX0" y="connsiteY0"/>
                </a:cxn>
                <a:cxn ang="0">
                  <a:pos x="connsiteX1" y="connsiteY1"/>
                </a:cxn>
                <a:cxn ang="0">
                  <a:pos x="connsiteX2" y="connsiteY2"/>
                </a:cxn>
                <a:cxn ang="0">
                  <a:pos x="connsiteX3" y="connsiteY3"/>
                </a:cxn>
              </a:cxnLst>
              <a:rect l="l" t="t" r="r" b="b"/>
              <a:pathLst>
                <a:path w="4241995" h="4241995">
                  <a:moveTo>
                    <a:pt x="4241995" y="2120998"/>
                  </a:moveTo>
                  <a:cubicBezTo>
                    <a:pt x="4241995" y="3292393"/>
                    <a:pt x="3292392" y="4241996"/>
                    <a:pt x="2120997" y="4241996"/>
                  </a:cubicBezTo>
                  <a:cubicBezTo>
                    <a:pt x="2120997" y="3534997"/>
                    <a:pt x="2120998" y="2827997"/>
                    <a:pt x="2120998" y="2120998"/>
                  </a:cubicBezTo>
                  <a:lnTo>
                    <a:pt x="4241995" y="2120998"/>
                  </a:lnTo>
                  <a:close/>
                </a:path>
              </a:pathLst>
            </a:cu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22148" tIns="2222148" rIns="505149" bIns="808149" numCol="1" spcCol="1270" anchor="ctr" anchorCtr="0">
              <a:noAutofit/>
            </a:bodyPr>
            <a:lstStyle/>
            <a:p>
              <a:pPr marL="0" lvl="0" indent="0" algn="ctr" defTabSz="889000">
                <a:lnSpc>
                  <a:spcPct val="90000"/>
                </a:lnSpc>
                <a:spcBef>
                  <a:spcPct val="0"/>
                </a:spcBef>
                <a:spcAft>
                  <a:spcPct val="35000"/>
                </a:spcAft>
                <a:buNone/>
              </a:pPr>
              <a:r>
                <a:rPr lang="fr-FR" sz="2000" kern="1200" dirty="0"/>
                <a:t>Service de la </a:t>
              </a:r>
              <a:r>
                <a:rPr lang="fr-FR" sz="2000" b="1" kern="1200" dirty="0"/>
                <a:t>catéchèse et du catéchuménat</a:t>
              </a:r>
            </a:p>
          </p:txBody>
        </p:sp>
        <p:sp>
          <p:nvSpPr>
            <p:cNvPr id="8" name="Forme libre : forme 7">
              <a:extLst>
                <a:ext uri="{FF2B5EF4-FFF2-40B4-BE49-F238E27FC236}">
                  <a16:creationId xmlns:a16="http://schemas.microsoft.com/office/drawing/2014/main" id="{54B15280-94E4-D744-9B09-1F29E1CE3865}"/>
                </a:ext>
              </a:extLst>
            </p:cNvPr>
            <p:cNvSpPr/>
            <p:nvPr/>
          </p:nvSpPr>
          <p:spPr>
            <a:xfrm>
              <a:off x="2052441" y="1653928"/>
              <a:ext cx="4615412" cy="4512800"/>
            </a:xfrm>
            <a:custGeom>
              <a:avLst/>
              <a:gdLst>
                <a:gd name="connsiteX0" fmla="*/ 2120998 w 4241995"/>
                <a:gd name="connsiteY0" fmla="*/ 4241995 h 4241995"/>
                <a:gd name="connsiteX1" fmla="*/ 0 w 4241995"/>
                <a:gd name="connsiteY1" fmla="*/ 2120997 h 4241995"/>
                <a:gd name="connsiteX2" fmla="*/ 2120998 w 4241995"/>
                <a:gd name="connsiteY2" fmla="*/ 2120998 h 4241995"/>
                <a:gd name="connsiteX3" fmla="*/ 2120998 w 4241995"/>
                <a:gd name="connsiteY3" fmla="*/ 4241995 h 4241995"/>
              </a:gdLst>
              <a:ahLst/>
              <a:cxnLst>
                <a:cxn ang="0">
                  <a:pos x="connsiteX0" y="connsiteY0"/>
                </a:cxn>
                <a:cxn ang="0">
                  <a:pos x="connsiteX1" y="connsiteY1"/>
                </a:cxn>
                <a:cxn ang="0">
                  <a:pos x="connsiteX2" y="connsiteY2"/>
                </a:cxn>
                <a:cxn ang="0">
                  <a:pos x="connsiteX3" y="connsiteY3"/>
                </a:cxn>
              </a:cxnLst>
              <a:rect l="l" t="t" r="r" b="b"/>
              <a:pathLst>
                <a:path w="4241995" h="4241995">
                  <a:moveTo>
                    <a:pt x="2120998" y="4241995"/>
                  </a:moveTo>
                  <a:cubicBezTo>
                    <a:pt x="949603" y="4241995"/>
                    <a:pt x="0" y="3292392"/>
                    <a:pt x="0" y="2120997"/>
                  </a:cubicBezTo>
                  <a:lnTo>
                    <a:pt x="2120998" y="2120998"/>
                  </a:lnTo>
                  <a:lnTo>
                    <a:pt x="2120998" y="4241995"/>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3879" tIns="2220878" rIns="2220878" bIns="806879" numCol="1" spcCol="1270" anchor="ctr" anchorCtr="0">
              <a:noAutofit/>
            </a:bodyPr>
            <a:lstStyle/>
            <a:p>
              <a:pPr marL="0" lvl="0" indent="0" algn="ctr" defTabSz="844550">
                <a:lnSpc>
                  <a:spcPct val="90000"/>
                </a:lnSpc>
                <a:spcBef>
                  <a:spcPct val="0"/>
                </a:spcBef>
                <a:spcAft>
                  <a:spcPct val="35000"/>
                </a:spcAft>
                <a:buNone/>
              </a:pPr>
              <a:r>
                <a:rPr lang="fr-FR" sz="1900" kern="1200" dirty="0">
                  <a:solidFill>
                    <a:srgbClr val="002060"/>
                  </a:solidFill>
                </a:rPr>
                <a:t>Doyenné</a:t>
              </a:r>
            </a:p>
            <a:p>
              <a:pPr marL="0" lvl="0" indent="0" algn="ctr" defTabSz="844550">
                <a:lnSpc>
                  <a:spcPct val="90000"/>
                </a:lnSpc>
                <a:spcBef>
                  <a:spcPct val="0"/>
                </a:spcBef>
                <a:spcAft>
                  <a:spcPct val="35000"/>
                </a:spcAft>
                <a:buNone/>
              </a:pPr>
              <a:r>
                <a:rPr lang="fr-FR" sz="1900" kern="1200" dirty="0">
                  <a:solidFill>
                    <a:srgbClr val="002060"/>
                  </a:solidFill>
                </a:rPr>
                <a:t>Doyen</a:t>
              </a:r>
            </a:p>
            <a:p>
              <a:pPr marL="0" lvl="0" indent="0" algn="ctr" defTabSz="844550">
                <a:lnSpc>
                  <a:spcPct val="90000"/>
                </a:lnSpc>
                <a:spcBef>
                  <a:spcPct val="0"/>
                </a:spcBef>
                <a:spcAft>
                  <a:spcPct val="35000"/>
                </a:spcAft>
                <a:buNone/>
              </a:pPr>
              <a:r>
                <a:rPr lang="fr-FR" sz="1900" kern="1200" dirty="0">
                  <a:solidFill>
                    <a:srgbClr val="002060"/>
                  </a:solidFill>
                </a:rPr>
                <a:t>Coordonnateurs</a:t>
              </a:r>
            </a:p>
          </p:txBody>
        </p:sp>
        <p:sp>
          <p:nvSpPr>
            <p:cNvPr id="9" name="Forme libre : forme 8">
              <a:extLst>
                <a:ext uri="{FF2B5EF4-FFF2-40B4-BE49-F238E27FC236}">
                  <a16:creationId xmlns:a16="http://schemas.microsoft.com/office/drawing/2014/main" id="{3F25623D-1B58-99AA-05D4-10F0DEE201ED}"/>
                </a:ext>
              </a:extLst>
            </p:cNvPr>
            <p:cNvSpPr/>
            <p:nvPr/>
          </p:nvSpPr>
          <p:spPr>
            <a:xfrm>
              <a:off x="2415152" y="1631627"/>
              <a:ext cx="4241995" cy="4241995"/>
            </a:xfrm>
            <a:custGeom>
              <a:avLst/>
              <a:gdLst>
                <a:gd name="connsiteX0" fmla="*/ 0 w 4241995"/>
                <a:gd name="connsiteY0" fmla="*/ 2120998 h 4241995"/>
                <a:gd name="connsiteX1" fmla="*/ 2120998 w 4241995"/>
                <a:gd name="connsiteY1" fmla="*/ 0 h 4241995"/>
                <a:gd name="connsiteX2" fmla="*/ 2120998 w 4241995"/>
                <a:gd name="connsiteY2" fmla="*/ 2120998 h 4241995"/>
                <a:gd name="connsiteX3" fmla="*/ 0 w 4241995"/>
                <a:gd name="connsiteY3" fmla="*/ 2120998 h 4241995"/>
              </a:gdLst>
              <a:ahLst/>
              <a:cxnLst>
                <a:cxn ang="0">
                  <a:pos x="connsiteX0" y="connsiteY0"/>
                </a:cxn>
                <a:cxn ang="0">
                  <a:pos x="connsiteX1" y="connsiteY1"/>
                </a:cxn>
                <a:cxn ang="0">
                  <a:pos x="connsiteX2" y="connsiteY2"/>
                </a:cxn>
                <a:cxn ang="0">
                  <a:pos x="connsiteX3" y="connsiteY3"/>
                </a:cxn>
              </a:cxnLst>
              <a:rect l="l" t="t" r="r" b="b"/>
              <a:pathLst>
                <a:path w="4241995" h="4241995">
                  <a:moveTo>
                    <a:pt x="0" y="2120998"/>
                  </a:moveTo>
                  <a:cubicBezTo>
                    <a:pt x="0" y="949603"/>
                    <a:pt x="949603" y="0"/>
                    <a:pt x="2120998" y="0"/>
                  </a:cubicBezTo>
                  <a:lnTo>
                    <a:pt x="2120998" y="2120998"/>
                  </a:lnTo>
                  <a:lnTo>
                    <a:pt x="0" y="2120998"/>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503879" tIns="806879" rIns="2220878" bIns="2220878" numCol="1" spcCol="1270" anchor="ctr" anchorCtr="0">
              <a:noAutofit/>
            </a:bodyPr>
            <a:lstStyle/>
            <a:p>
              <a:pPr marL="0" lvl="0" indent="0" algn="ctr" defTabSz="844550">
                <a:lnSpc>
                  <a:spcPct val="90000"/>
                </a:lnSpc>
                <a:spcBef>
                  <a:spcPct val="0"/>
                </a:spcBef>
                <a:spcAft>
                  <a:spcPct val="35000"/>
                </a:spcAft>
                <a:buNone/>
              </a:pPr>
              <a:r>
                <a:rPr lang="fr-FR" sz="1900" kern="1200" dirty="0">
                  <a:solidFill>
                    <a:srgbClr val="002060"/>
                  </a:solidFill>
                </a:rPr>
                <a:t>Paroisse </a:t>
              </a:r>
            </a:p>
            <a:p>
              <a:pPr marL="0" lvl="0" indent="0" algn="ctr" defTabSz="844550">
                <a:lnSpc>
                  <a:spcPct val="90000"/>
                </a:lnSpc>
                <a:spcBef>
                  <a:spcPct val="0"/>
                </a:spcBef>
                <a:spcAft>
                  <a:spcPct val="35000"/>
                </a:spcAft>
                <a:buNone/>
              </a:pPr>
              <a:r>
                <a:rPr lang="fr-FR" sz="1900" kern="1200" dirty="0">
                  <a:solidFill>
                    <a:srgbClr val="002060"/>
                  </a:solidFill>
                </a:rPr>
                <a:t>Curé</a:t>
              </a:r>
            </a:p>
            <a:p>
              <a:pPr marL="0" lvl="0" indent="0" algn="ctr" defTabSz="844550">
                <a:lnSpc>
                  <a:spcPct val="90000"/>
                </a:lnSpc>
                <a:spcBef>
                  <a:spcPct val="0"/>
                </a:spcBef>
                <a:spcAft>
                  <a:spcPct val="35000"/>
                </a:spcAft>
                <a:buNone/>
              </a:pPr>
              <a:r>
                <a:rPr lang="fr-FR" sz="1900" kern="1200" dirty="0">
                  <a:solidFill>
                    <a:srgbClr val="002060"/>
                  </a:solidFill>
                </a:rPr>
                <a:t>Vicaire(s)</a:t>
              </a:r>
            </a:p>
            <a:p>
              <a:pPr marL="0" lvl="0" indent="0" algn="ctr" defTabSz="844550">
                <a:lnSpc>
                  <a:spcPct val="90000"/>
                </a:lnSpc>
                <a:spcBef>
                  <a:spcPct val="0"/>
                </a:spcBef>
                <a:spcAft>
                  <a:spcPct val="35000"/>
                </a:spcAft>
                <a:buNone/>
              </a:pPr>
              <a:r>
                <a:rPr lang="fr-FR" sz="1900" kern="1200" dirty="0">
                  <a:solidFill>
                    <a:srgbClr val="002060"/>
                  </a:solidFill>
                </a:rPr>
                <a:t>Catéchistes</a:t>
              </a:r>
            </a:p>
          </p:txBody>
        </p:sp>
      </p:grpSp>
      <p:sp>
        <p:nvSpPr>
          <p:cNvPr id="4" name="ZoneTexte 3">
            <a:extLst>
              <a:ext uri="{FF2B5EF4-FFF2-40B4-BE49-F238E27FC236}">
                <a16:creationId xmlns:a16="http://schemas.microsoft.com/office/drawing/2014/main" id="{75474500-EC43-B206-64C7-9D3C7A855853}"/>
              </a:ext>
            </a:extLst>
          </p:cNvPr>
          <p:cNvSpPr txBox="1"/>
          <p:nvPr/>
        </p:nvSpPr>
        <p:spPr>
          <a:xfrm>
            <a:off x="7047572" y="1817650"/>
            <a:ext cx="4404730" cy="424731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panose="05000000000000000000" pitchFamily="2" charset="2"/>
              <a:buChar char="Ø"/>
            </a:pPr>
            <a:r>
              <a:rPr lang="fr-FR" sz="1800" dirty="0">
                <a:solidFill>
                  <a:schemeClr val="accent1">
                    <a:lumMod val="75000"/>
                  </a:schemeClr>
                </a:solidFill>
              </a:rPr>
              <a:t>Le doyen propose un coordonnateur à l’évêque. </a:t>
            </a:r>
          </a:p>
          <a:p>
            <a:r>
              <a:rPr lang="fr-FR" sz="1800" dirty="0">
                <a:solidFill>
                  <a:schemeClr val="accent1">
                    <a:lumMod val="75000"/>
                  </a:schemeClr>
                </a:solidFill>
              </a:rPr>
              <a:t>Il invite (ponctuellement) le coordonnateur en doyenné. </a:t>
            </a:r>
          </a:p>
          <a:p>
            <a:pPr marL="285750" indent="-285750">
              <a:buFont typeface="Wingdings" panose="05000000000000000000" pitchFamily="2" charset="2"/>
              <a:buChar char="Ø"/>
            </a:pPr>
            <a:r>
              <a:rPr lang="fr-FR" sz="1800" dirty="0">
                <a:solidFill>
                  <a:schemeClr val="accent1">
                    <a:lumMod val="75000"/>
                  </a:schemeClr>
                </a:solidFill>
              </a:rPr>
              <a:t>Le coordonnateur fait le lien entre le service diocésain, le doyenné et les paroisses. </a:t>
            </a:r>
          </a:p>
          <a:p>
            <a:r>
              <a:rPr lang="fr-FR" sz="1800" dirty="0">
                <a:solidFill>
                  <a:schemeClr val="accent1">
                    <a:lumMod val="75000"/>
                  </a:schemeClr>
                </a:solidFill>
              </a:rPr>
              <a:t>Il collabore étroitement avec les curés pour accompagner au mieux la catéchèse et les catéchistes.</a:t>
            </a:r>
          </a:p>
          <a:p>
            <a:r>
              <a:rPr lang="fr-FR" sz="1800" dirty="0">
                <a:solidFill>
                  <a:schemeClr val="accent1">
                    <a:lumMod val="75000"/>
                  </a:schemeClr>
                </a:solidFill>
              </a:rPr>
              <a:t>Il accompagne les catéchistes dans leur mission.</a:t>
            </a:r>
          </a:p>
          <a:p>
            <a:r>
              <a:rPr lang="fr-FR" sz="1800" dirty="0">
                <a:solidFill>
                  <a:schemeClr val="accent1">
                    <a:lumMod val="75000"/>
                  </a:schemeClr>
                </a:solidFill>
              </a:rPr>
              <a:t>Avec l’appui du doyen, il organise des rencontres régulières entre catéchistes du doyenné.</a:t>
            </a:r>
          </a:p>
        </p:txBody>
      </p:sp>
    </p:spTree>
    <p:extLst>
      <p:ext uri="{BB962C8B-B14F-4D97-AF65-F5344CB8AC3E}">
        <p14:creationId xmlns:p14="http://schemas.microsoft.com/office/powerpoint/2010/main" val="972994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0F6D6BD5-0D44-9142-C606-F885E0DC8286}"/>
              </a:ext>
            </a:extLst>
          </p:cNvPr>
          <p:cNvSpPr>
            <a:spLocks noGrp="1"/>
          </p:cNvSpPr>
          <p:nvPr>
            <p:ph type="body" idx="1"/>
          </p:nvPr>
        </p:nvSpPr>
        <p:spPr>
          <a:xfrm>
            <a:off x="-278780" y="1315843"/>
            <a:ext cx="12589726" cy="5932449"/>
          </a:xfrm>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17" name="Content Placeholder 2">
            <a:extLst>
              <a:ext uri="{FF2B5EF4-FFF2-40B4-BE49-F238E27FC236}">
                <a16:creationId xmlns:a16="http://schemas.microsoft.com/office/drawing/2014/main" id="{A85B99EA-F20F-CC99-7379-0B9B15E60683}"/>
              </a:ext>
            </a:extLst>
          </p:cNvPr>
          <p:cNvSpPr>
            <a:spLocks noGrp="1"/>
          </p:cNvSpPr>
          <p:nvPr>
            <p:ph sz="quarter" idx="13"/>
          </p:nvPr>
        </p:nvSpPr>
        <p:spPr>
          <a:xfrm>
            <a:off x="831850" y="367991"/>
            <a:ext cx="10386277" cy="769434"/>
          </a:xfrm>
        </p:spPr>
        <p:txBody>
          <a:bodyPr/>
          <a:lstStyle/>
          <a:p>
            <a:r>
              <a:rPr lang="fr-FR" b="1" dirty="0">
                <a:solidFill>
                  <a:schemeClr val="accent1">
                    <a:lumMod val="75000"/>
                  </a:schemeClr>
                </a:solidFill>
              </a:rPr>
              <a:t>LA PAROIS</a:t>
            </a:r>
            <a:r>
              <a:rPr lang="fr-FR" dirty="0">
                <a:solidFill>
                  <a:schemeClr val="accent1">
                    <a:lumMod val="75000"/>
                  </a:schemeClr>
                </a:solidFill>
              </a:rPr>
              <a:t>SE</a:t>
            </a:r>
            <a:endParaRPr lang="fr-FR" b="1" dirty="0">
              <a:solidFill>
                <a:schemeClr val="accent1">
                  <a:lumMod val="75000"/>
                </a:schemeClr>
              </a:solidFill>
            </a:endParaRPr>
          </a:p>
          <a:p>
            <a:endParaRPr lang="fr-FR" dirty="0">
              <a:solidFill>
                <a:schemeClr val="accent1">
                  <a:lumMod val="75000"/>
                </a:schemeClr>
              </a:solidFill>
            </a:endParaRPr>
          </a:p>
          <a:p>
            <a:endParaRPr lang="fr-FR" dirty="0">
              <a:solidFill>
                <a:schemeClr val="accent1">
                  <a:lumMod val="75000"/>
                </a:schemeClr>
              </a:solidFill>
            </a:endParaRPr>
          </a:p>
          <a:p>
            <a:endParaRPr lang="en-US" dirty="0"/>
          </a:p>
        </p:txBody>
      </p:sp>
      <p:grpSp>
        <p:nvGrpSpPr>
          <p:cNvPr id="5" name="Groupe 4">
            <a:extLst>
              <a:ext uri="{FF2B5EF4-FFF2-40B4-BE49-F238E27FC236}">
                <a16:creationId xmlns:a16="http://schemas.microsoft.com/office/drawing/2014/main" id="{ED7A86C2-CA39-1B16-2BBC-D6F06972F958}"/>
              </a:ext>
            </a:extLst>
          </p:cNvPr>
          <p:cNvGrpSpPr/>
          <p:nvPr/>
        </p:nvGrpSpPr>
        <p:grpSpPr>
          <a:xfrm>
            <a:off x="791736" y="1828800"/>
            <a:ext cx="5052260" cy="4616605"/>
            <a:chOff x="2020320" y="1338777"/>
            <a:chExt cx="4850964" cy="4659142"/>
          </a:xfrm>
        </p:grpSpPr>
        <p:sp>
          <p:nvSpPr>
            <p:cNvPr id="6" name="Forme libre : forme 5">
              <a:extLst>
                <a:ext uri="{FF2B5EF4-FFF2-40B4-BE49-F238E27FC236}">
                  <a16:creationId xmlns:a16="http://schemas.microsoft.com/office/drawing/2014/main" id="{8AF97DCC-FED6-02AB-68A4-6074ABCCB0FD}"/>
                </a:ext>
              </a:extLst>
            </p:cNvPr>
            <p:cNvSpPr/>
            <p:nvPr/>
          </p:nvSpPr>
          <p:spPr>
            <a:xfrm>
              <a:off x="2390489" y="1620125"/>
              <a:ext cx="4241995" cy="4241995"/>
            </a:xfrm>
            <a:custGeom>
              <a:avLst/>
              <a:gdLst>
                <a:gd name="connsiteX0" fmla="*/ 2120997 w 4241995"/>
                <a:gd name="connsiteY0" fmla="*/ 0 h 4241995"/>
                <a:gd name="connsiteX1" fmla="*/ 4241995 w 4241995"/>
                <a:gd name="connsiteY1" fmla="*/ 2120998 h 4241995"/>
                <a:gd name="connsiteX2" fmla="*/ 2120998 w 4241995"/>
                <a:gd name="connsiteY2" fmla="*/ 2120998 h 4241995"/>
                <a:gd name="connsiteX3" fmla="*/ 2120997 w 4241995"/>
                <a:gd name="connsiteY3" fmla="*/ 0 h 4241995"/>
              </a:gdLst>
              <a:ahLst/>
              <a:cxnLst>
                <a:cxn ang="0">
                  <a:pos x="connsiteX0" y="connsiteY0"/>
                </a:cxn>
                <a:cxn ang="0">
                  <a:pos x="connsiteX1" y="connsiteY1"/>
                </a:cxn>
                <a:cxn ang="0">
                  <a:pos x="connsiteX2" y="connsiteY2"/>
                </a:cxn>
                <a:cxn ang="0">
                  <a:pos x="connsiteX3" y="connsiteY3"/>
                </a:cxn>
              </a:cxnLst>
              <a:rect l="l" t="t" r="r" b="b"/>
              <a:pathLst>
                <a:path w="4241995" h="4241995">
                  <a:moveTo>
                    <a:pt x="2120997" y="0"/>
                  </a:moveTo>
                  <a:cubicBezTo>
                    <a:pt x="3292392" y="0"/>
                    <a:pt x="4241995" y="949603"/>
                    <a:pt x="4241995" y="2120998"/>
                  </a:cubicBezTo>
                  <a:lnTo>
                    <a:pt x="2120998" y="2120998"/>
                  </a:lnTo>
                  <a:cubicBezTo>
                    <a:pt x="2120998" y="1413999"/>
                    <a:pt x="2120997" y="706999"/>
                    <a:pt x="2120997" y="0"/>
                  </a:cubicBezTo>
                  <a:close/>
                </a:path>
              </a:pathLst>
            </a:custGeom>
            <a:solidFill>
              <a:srgbClr val="FA0000"/>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194877" tIns="810169" rIns="532420" bIns="2220128" numCol="1" spcCol="1270" anchor="ctr" anchorCtr="0">
              <a:noAutofit/>
            </a:bodyPr>
            <a:lstStyle/>
            <a:p>
              <a:pPr marL="0" lvl="0" indent="0" algn="ctr" defTabSz="889000">
                <a:lnSpc>
                  <a:spcPct val="90000"/>
                </a:lnSpc>
                <a:spcBef>
                  <a:spcPct val="0"/>
                </a:spcBef>
                <a:spcAft>
                  <a:spcPct val="35000"/>
                </a:spcAft>
                <a:buNone/>
              </a:pPr>
              <a:r>
                <a:rPr lang="fr-FR" sz="2000" kern="1200" dirty="0">
                  <a:solidFill>
                    <a:srgbClr val="002060"/>
                  </a:solidFill>
                </a:rPr>
                <a:t>Evêque</a:t>
              </a:r>
            </a:p>
          </p:txBody>
        </p:sp>
        <p:sp>
          <p:nvSpPr>
            <p:cNvPr id="7" name="Forme libre : forme 6">
              <a:extLst>
                <a:ext uri="{FF2B5EF4-FFF2-40B4-BE49-F238E27FC236}">
                  <a16:creationId xmlns:a16="http://schemas.microsoft.com/office/drawing/2014/main" id="{15937F3B-4664-1E16-F30F-FE1283F949AF}"/>
                </a:ext>
              </a:extLst>
            </p:cNvPr>
            <p:cNvSpPr/>
            <p:nvPr/>
          </p:nvSpPr>
          <p:spPr>
            <a:xfrm>
              <a:off x="2308083" y="1575050"/>
              <a:ext cx="4412577" cy="4400363"/>
            </a:xfrm>
            <a:custGeom>
              <a:avLst/>
              <a:gdLst>
                <a:gd name="connsiteX0" fmla="*/ 4241995 w 4241995"/>
                <a:gd name="connsiteY0" fmla="*/ 2120998 h 4241995"/>
                <a:gd name="connsiteX1" fmla="*/ 2120997 w 4241995"/>
                <a:gd name="connsiteY1" fmla="*/ 4241996 h 4241995"/>
                <a:gd name="connsiteX2" fmla="*/ 2120998 w 4241995"/>
                <a:gd name="connsiteY2" fmla="*/ 2120998 h 4241995"/>
                <a:gd name="connsiteX3" fmla="*/ 4241995 w 4241995"/>
                <a:gd name="connsiteY3" fmla="*/ 2120998 h 4241995"/>
              </a:gdLst>
              <a:ahLst/>
              <a:cxnLst>
                <a:cxn ang="0">
                  <a:pos x="connsiteX0" y="connsiteY0"/>
                </a:cxn>
                <a:cxn ang="0">
                  <a:pos x="connsiteX1" y="connsiteY1"/>
                </a:cxn>
                <a:cxn ang="0">
                  <a:pos x="connsiteX2" y="connsiteY2"/>
                </a:cxn>
                <a:cxn ang="0">
                  <a:pos x="connsiteX3" y="connsiteY3"/>
                </a:cxn>
              </a:cxnLst>
              <a:rect l="l" t="t" r="r" b="b"/>
              <a:pathLst>
                <a:path w="4241995" h="4241995">
                  <a:moveTo>
                    <a:pt x="4241995" y="2120998"/>
                  </a:moveTo>
                  <a:cubicBezTo>
                    <a:pt x="4241995" y="3292393"/>
                    <a:pt x="3292392" y="4241996"/>
                    <a:pt x="2120997" y="4241996"/>
                  </a:cubicBezTo>
                  <a:cubicBezTo>
                    <a:pt x="2120997" y="3534997"/>
                    <a:pt x="2120998" y="2827997"/>
                    <a:pt x="2120998" y="2120998"/>
                  </a:cubicBezTo>
                  <a:lnTo>
                    <a:pt x="4241995" y="2120998"/>
                  </a:lnTo>
                  <a:close/>
                </a:path>
              </a:pathLst>
            </a:cu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22148" tIns="2222148" rIns="505149" bIns="808149" numCol="1" spcCol="1270" anchor="ctr" anchorCtr="0">
              <a:noAutofit/>
            </a:bodyPr>
            <a:lstStyle/>
            <a:p>
              <a:pPr marL="0" lvl="0" indent="0" algn="ctr" defTabSz="889000">
                <a:lnSpc>
                  <a:spcPct val="90000"/>
                </a:lnSpc>
                <a:spcBef>
                  <a:spcPct val="0"/>
                </a:spcBef>
                <a:spcAft>
                  <a:spcPct val="35000"/>
                </a:spcAft>
                <a:buNone/>
              </a:pPr>
              <a:r>
                <a:rPr lang="fr-FR" sz="2000" kern="1200" dirty="0"/>
                <a:t>Service de la </a:t>
              </a:r>
              <a:r>
                <a:rPr lang="fr-FR" sz="2000" b="1" kern="1200" dirty="0"/>
                <a:t>catéchèse et du catéchuménat</a:t>
              </a:r>
            </a:p>
          </p:txBody>
        </p:sp>
        <p:sp>
          <p:nvSpPr>
            <p:cNvPr id="8" name="Forme libre : forme 7">
              <a:extLst>
                <a:ext uri="{FF2B5EF4-FFF2-40B4-BE49-F238E27FC236}">
                  <a16:creationId xmlns:a16="http://schemas.microsoft.com/office/drawing/2014/main" id="{54B15280-94E4-D744-9B09-1F29E1CE3865}"/>
                </a:ext>
              </a:extLst>
            </p:cNvPr>
            <p:cNvSpPr/>
            <p:nvPr/>
          </p:nvSpPr>
          <p:spPr>
            <a:xfrm>
              <a:off x="2202338" y="1473864"/>
              <a:ext cx="4668946" cy="4524055"/>
            </a:xfrm>
            <a:custGeom>
              <a:avLst/>
              <a:gdLst>
                <a:gd name="connsiteX0" fmla="*/ 2120998 w 4241995"/>
                <a:gd name="connsiteY0" fmla="*/ 4241995 h 4241995"/>
                <a:gd name="connsiteX1" fmla="*/ 0 w 4241995"/>
                <a:gd name="connsiteY1" fmla="*/ 2120997 h 4241995"/>
                <a:gd name="connsiteX2" fmla="*/ 2120998 w 4241995"/>
                <a:gd name="connsiteY2" fmla="*/ 2120998 h 4241995"/>
                <a:gd name="connsiteX3" fmla="*/ 2120998 w 4241995"/>
                <a:gd name="connsiteY3" fmla="*/ 4241995 h 4241995"/>
              </a:gdLst>
              <a:ahLst/>
              <a:cxnLst>
                <a:cxn ang="0">
                  <a:pos x="connsiteX0" y="connsiteY0"/>
                </a:cxn>
                <a:cxn ang="0">
                  <a:pos x="connsiteX1" y="connsiteY1"/>
                </a:cxn>
                <a:cxn ang="0">
                  <a:pos x="connsiteX2" y="connsiteY2"/>
                </a:cxn>
                <a:cxn ang="0">
                  <a:pos x="connsiteX3" y="connsiteY3"/>
                </a:cxn>
              </a:cxnLst>
              <a:rect l="l" t="t" r="r" b="b"/>
              <a:pathLst>
                <a:path w="4241995" h="4241995">
                  <a:moveTo>
                    <a:pt x="2120998" y="4241995"/>
                  </a:moveTo>
                  <a:cubicBezTo>
                    <a:pt x="949603" y="4241995"/>
                    <a:pt x="0" y="3292392"/>
                    <a:pt x="0" y="2120997"/>
                  </a:cubicBezTo>
                  <a:lnTo>
                    <a:pt x="2120998" y="2120998"/>
                  </a:lnTo>
                  <a:lnTo>
                    <a:pt x="2120998" y="4241995"/>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3879" tIns="2220878" rIns="2220878" bIns="806879" numCol="1" spcCol="1270" anchor="ctr" anchorCtr="0">
              <a:noAutofit/>
            </a:bodyPr>
            <a:lstStyle/>
            <a:p>
              <a:pPr marL="0" lvl="0" indent="0" algn="ctr" defTabSz="844550">
                <a:lnSpc>
                  <a:spcPct val="90000"/>
                </a:lnSpc>
                <a:spcBef>
                  <a:spcPct val="0"/>
                </a:spcBef>
                <a:spcAft>
                  <a:spcPct val="35000"/>
                </a:spcAft>
                <a:buNone/>
              </a:pPr>
              <a:r>
                <a:rPr lang="fr-FR" sz="1900" kern="1200" dirty="0">
                  <a:solidFill>
                    <a:srgbClr val="002060"/>
                  </a:solidFill>
                </a:rPr>
                <a:t>Doyenné</a:t>
              </a:r>
            </a:p>
            <a:p>
              <a:pPr marL="0" lvl="0" indent="0" algn="ctr" defTabSz="844550">
                <a:lnSpc>
                  <a:spcPct val="90000"/>
                </a:lnSpc>
                <a:spcBef>
                  <a:spcPct val="0"/>
                </a:spcBef>
                <a:spcAft>
                  <a:spcPct val="35000"/>
                </a:spcAft>
                <a:buNone/>
              </a:pPr>
              <a:r>
                <a:rPr lang="fr-FR" sz="1900" kern="1200" dirty="0">
                  <a:solidFill>
                    <a:srgbClr val="002060"/>
                  </a:solidFill>
                </a:rPr>
                <a:t>Doyen</a:t>
              </a:r>
            </a:p>
            <a:p>
              <a:pPr marL="0" lvl="0" indent="0" algn="ctr" defTabSz="844550">
                <a:lnSpc>
                  <a:spcPct val="90000"/>
                </a:lnSpc>
                <a:spcBef>
                  <a:spcPct val="0"/>
                </a:spcBef>
                <a:spcAft>
                  <a:spcPct val="35000"/>
                </a:spcAft>
                <a:buNone/>
              </a:pPr>
              <a:r>
                <a:rPr lang="fr-FR" sz="1900" kern="1200" dirty="0">
                  <a:solidFill>
                    <a:srgbClr val="002060"/>
                  </a:solidFill>
                </a:rPr>
                <a:t>Coordonnateurs</a:t>
              </a:r>
            </a:p>
          </p:txBody>
        </p:sp>
        <p:sp>
          <p:nvSpPr>
            <p:cNvPr id="9" name="Forme libre : forme 8">
              <a:extLst>
                <a:ext uri="{FF2B5EF4-FFF2-40B4-BE49-F238E27FC236}">
                  <a16:creationId xmlns:a16="http://schemas.microsoft.com/office/drawing/2014/main" id="{3F25623D-1B58-99AA-05D4-10F0DEE201ED}"/>
                </a:ext>
              </a:extLst>
            </p:cNvPr>
            <p:cNvSpPr/>
            <p:nvPr/>
          </p:nvSpPr>
          <p:spPr>
            <a:xfrm>
              <a:off x="2020320" y="1338777"/>
              <a:ext cx="4636827" cy="4534846"/>
            </a:xfrm>
            <a:custGeom>
              <a:avLst/>
              <a:gdLst>
                <a:gd name="connsiteX0" fmla="*/ 0 w 4241995"/>
                <a:gd name="connsiteY0" fmla="*/ 2120998 h 4241995"/>
                <a:gd name="connsiteX1" fmla="*/ 2120998 w 4241995"/>
                <a:gd name="connsiteY1" fmla="*/ 0 h 4241995"/>
                <a:gd name="connsiteX2" fmla="*/ 2120998 w 4241995"/>
                <a:gd name="connsiteY2" fmla="*/ 2120998 h 4241995"/>
                <a:gd name="connsiteX3" fmla="*/ 0 w 4241995"/>
                <a:gd name="connsiteY3" fmla="*/ 2120998 h 4241995"/>
              </a:gdLst>
              <a:ahLst/>
              <a:cxnLst>
                <a:cxn ang="0">
                  <a:pos x="connsiteX0" y="connsiteY0"/>
                </a:cxn>
                <a:cxn ang="0">
                  <a:pos x="connsiteX1" y="connsiteY1"/>
                </a:cxn>
                <a:cxn ang="0">
                  <a:pos x="connsiteX2" y="connsiteY2"/>
                </a:cxn>
                <a:cxn ang="0">
                  <a:pos x="connsiteX3" y="connsiteY3"/>
                </a:cxn>
              </a:cxnLst>
              <a:rect l="l" t="t" r="r" b="b"/>
              <a:pathLst>
                <a:path w="4241995" h="4241995">
                  <a:moveTo>
                    <a:pt x="0" y="2120998"/>
                  </a:moveTo>
                  <a:cubicBezTo>
                    <a:pt x="0" y="949603"/>
                    <a:pt x="949603" y="0"/>
                    <a:pt x="2120998" y="0"/>
                  </a:cubicBezTo>
                  <a:lnTo>
                    <a:pt x="2120998" y="2120998"/>
                  </a:lnTo>
                  <a:lnTo>
                    <a:pt x="0" y="2120998"/>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503879" tIns="806879" rIns="2220878" bIns="2220878" numCol="1" spcCol="1270" anchor="ctr" anchorCtr="0">
              <a:noAutofit/>
            </a:bodyPr>
            <a:lstStyle/>
            <a:p>
              <a:pPr marL="0" lvl="0" indent="0" algn="ctr" defTabSz="844550">
                <a:lnSpc>
                  <a:spcPct val="90000"/>
                </a:lnSpc>
                <a:spcBef>
                  <a:spcPct val="0"/>
                </a:spcBef>
                <a:spcAft>
                  <a:spcPct val="35000"/>
                </a:spcAft>
                <a:buNone/>
              </a:pPr>
              <a:r>
                <a:rPr lang="fr-FR" sz="1900" kern="1200" dirty="0">
                  <a:solidFill>
                    <a:srgbClr val="002060"/>
                  </a:solidFill>
                </a:rPr>
                <a:t>Paroisse </a:t>
              </a:r>
            </a:p>
            <a:p>
              <a:pPr marL="0" lvl="0" indent="0" algn="ctr" defTabSz="844550">
                <a:lnSpc>
                  <a:spcPct val="90000"/>
                </a:lnSpc>
                <a:spcBef>
                  <a:spcPct val="0"/>
                </a:spcBef>
                <a:spcAft>
                  <a:spcPct val="35000"/>
                </a:spcAft>
                <a:buNone/>
              </a:pPr>
              <a:r>
                <a:rPr lang="fr-FR" sz="1900" kern="1200" dirty="0">
                  <a:solidFill>
                    <a:srgbClr val="002060"/>
                  </a:solidFill>
                </a:rPr>
                <a:t>Curé</a:t>
              </a:r>
            </a:p>
            <a:p>
              <a:pPr marL="0" lvl="0" indent="0" algn="ctr" defTabSz="844550">
                <a:lnSpc>
                  <a:spcPct val="90000"/>
                </a:lnSpc>
                <a:spcBef>
                  <a:spcPct val="0"/>
                </a:spcBef>
                <a:spcAft>
                  <a:spcPct val="35000"/>
                </a:spcAft>
                <a:buNone/>
              </a:pPr>
              <a:r>
                <a:rPr lang="fr-FR" sz="1900" kern="1200" dirty="0">
                  <a:solidFill>
                    <a:srgbClr val="002060"/>
                  </a:solidFill>
                </a:rPr>
                <a:t>Vicaire(s)</a:t>
              </a:r>
            </a:p>
            <a:p>
              <a:pPr marL="0" lvl="0" indent="0" algn="ctr" defTabSz="844550">
                <a:lnSpc>
                  <a:spcPct val="90000"/>
                </a:lnSpc>
                <a:spcBef>
                  <a:spcPct val="0"/>
                </a:spcBef>
                <a:spcAft>
                  <a:spcPct val="35000"/>
                </a:spcAft>
                <a:buNone/>
              </a:pPr>
              <a:r>
                <a:rPr lang="fr-FR" sz="1900" kern="1200" dirty="0">
                  <a:solidFill>
                    <a:srgbClr val="002060"/>
                  </a:solidFill>
                </a:rPr>
                <a:t>Catéchistes</a:t>
              </a:r>
            </a:p>
          </p:txBody>
        </p:sp>
      </p:grpSp>
      <p:sp>
        <p:nvSpPr>
          <p:cNvPr id="4" name="ZoneTexte 3">
            <a:extLst>
              <a:ext uri="{FF2B5EF4-FFF2-40B4-BE49-F238E27FC236}">
                <a16:creationId xmlns:a16="http://schemas.microsoft.com/office/drawing/2014/main" id="{75474500-EC43-B206-64C7-9D3C7A855853}"/>
              </a:ext>
            </a:extLst>
          </p:cNvPr>
          <p:cNvSpPr txBox="1"/>
          <p:nvPr/>
        </p:nvSpPr>
        <p:spPr>
          <a:xfrm>
            <a:off x="7047572" y="1817649"/>
            <a:ext cx="4549696" cy="424731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panose="05000000000000000000" pitchFamily="2" charset="2"/>
              <a:buChar char="Ø"/>
            </a:pPr>
            <a:r>
              <a:rPr lang="fr-FR" sz="1800" b="1" i="0">
                <a:solidFill>
                  <a:schemeClr val="accent1">
                    <a:lumMod val="75000"/>
                  </a:schemeClr>
                </a:solidFill>
                <a:effectLst/>
              </a:rPr>
              <a:t>Le </a:t>
            </a:r>
            <a:r>
              <a:rPr lang="fr-FR" sz="1800" b="1">
                <a:solidFill>
                  <a:schemeClr val="accent1">
                    <a:lumMod val="75000"/>
                  </a:schemeClr>
                </a:solidFill>
              </a:rPr>
              <a:t>curé </a:t>
            </a:r>
            <a:r>
              <a:rPr lang="fr-FR" sz="1800" b="1" i="0">
                <a:solidFill>
                  <a:schemeClr val="accent1">
                    <a:lumMod val="75000"/>
                  </a:schemeClr>
                </a:solidFill>
                <a:effectLst/>
              </a:rPr>
              <a:t>est le premier catéchiste de la communauté paroissiale</a:t>
            </a:r>
            <a:r>
              <a:rPr lang="fr-FR" sz="1800" b="0" i="0">
                <a:solidFill>
                  <a:schemeClr val="accent1">
                    <a:lumMod val="75000"/>
                  </a:schemeClr>
                </a:solidFill>
                <a:effectLst/>
              </a:rPr>
              <a:t>. </a:t>
            </a:r>
          </a:p>
          <a:p>
            <a:r>
              <a:rPr lang="fr-FR" sz="1800">
                <a:solidFill>
                  <a:schemeClr val="accent1">
                    <a:lumMod val="75000"/>
                  </a:schemeClr>
                </a:solidFill>
              </a:rPr>
              <a:t>Le curé, en tant que prêtre et </a:t>
            </a:r>
            <a:r>
              <a:rPr lang="fr-FR" sz="1800" b="0" i="0">
                <a:solidFill>
                  <a:schemeClr val="accent1">
                    <a:lumMod val="75000"/>
                  </a:schemeClr>
                </a:solidFill>
                <a:effectLst/>
              </a:rPr>
              <a:t>premier collaborateur de l’évêque et de par son mandat, en qualité d’</a:t>
            </a:r>
            <a:r>
              <a:rPr lang="fr-FR" sz="1800" b="0" i="1">
                <a:solidFill>
                  <a:schemeClr val="accent1">
                    <a:lumMod val="75000"/>
                  </a:schemeClr>
                </a:solidFill>
                <a:effectLst/>
              </a:rPr>
              <a:t>éducateur dans la foi </a:t>
            </a:r>
            <a:r>
              <a:rPr lang="fr-FR" sz="1800" b="0" i="0">
                <a:solidFill>
                  <a:schemeClr val="accent1">
                    <a:lumMod val="75000"/>
                  </a:schemeClr>
                </a:solidFill>
                <a:effectLst/>
              </a:rPr>
              <a:t>(cf. </a:t>
            </a:r>
            <a:r>
              <a:rPr lang="fr-FR" sz="1800" b="0" i="1">
                <a:solidFill>
                  <a:schemeClr val="accent1">
                    <a:lumMod val="75000"/>
                  </a:schemeClr>
                </a:solidFill>
                <a:effectLst/>
              </a:rPr>
              <a:t>PO </a:t>
            </a:r>
            <a:r>
              <a:rPr lang="fr-FR" sz="1800" b="0" i="0">
                <a:solidFill>
                  <a:schemeClr val="accent1">
                    <a:lumMod val="75000"/>
                  </a:schemeClr>
                </a:solidFill>
                <a:effectLst/>
              </a:rPr>
              <a:t>6), a la responsabilité d’animer, de coordonner et de diriger l’activité catéchétique de la communauté qui lui a été confiée</a:t>
            </a:r>
            <a:r>
              <a:rPr lang="fr-FR" b="0" i="0">
                <a:solidFill>
                  <a:schemeClr val="accent1">
                    <a:lumMod val="75000"/>
                  </a:schemeClr>
                </a:solidFill>
                <a:effectLst/>
              </a:rPr>
              <a:t>. </a:t>
            </a:r>
          </a:p>
          <a:p>
            <a:endParaRPr lang="fr-FR" sz="1800">
              <a:solidFill>
                <a:schemeClr val="accent1">
                  <a:lumMod val="75000"/>
                </a:schemeClr>
              </a:solidFill>
            </a:endParaRPr>
          </a:p>
          <a:p>
            <a:r>
              <a:rPr lang="fr-FR" sz="1800">
                <a:solidFill>
                  <a:schemeClr val="accent1">
                    <a:lumMod val="75000"/>
                  </a:schemeClr>
                </a:solidFill>
              </a:rPr>
              <a:t>Il choisit, en concertation avec l’équipe des catéchistes de sa paroisse l’un des manuels promulgués par l’évêque. </a:t>
            </a:r>
          </a:p>
          <a:p>
            <a:endParaRPr lang="fr-FR" sz="1800" b="0" i="0">
              <a:solidFill>
                <a:schemeClr val="accent1">
                  <a:lumMod val="75000"/>
                </a:schemeClr>
              </a:solidFill>
              <a:effectLst/>
            </a:endParaRPr>
          </a:p>
          <a:p>
            <a:r>
              <a:rPr lang="fr-FR" sz="1800">
                <a:solidFill>
                  <a:schemeClr val="accent1">
                    <a:lumMod val="75000"/>
                  </a:schemeClr>
                </a:solidFill>
              </a:rPr>
              <a:t>L’objectif de notre service est de travailler en proximité avec le curé.</a:t>
            </a:r>
            <a:endParaRPr lang="fr-FR" sz="1800" b="0" i="0" dirty="0">
              <a:solidFill>
                <a:schemeClr val="accent1">
                  <a:lumMod val="75000"/>
                </a:schemeClr>
              </a:solidFill>
              <a:effectLst/>
            </a:endParaRPr>
          </a:p>
        </p:txBody>
      </p:sp>
    </p:spTree>
    <p:extLst>
      <p:ext uri="{BB962C8B-B14F-4D97-AF65-F5344CB8AC3E}">
        <p14:creationId xmlns:p14="http://schemas.microsoft.com/office/powerpoint/2010/main" val="3203144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CB129FE7-F96E-E264-0C41-BCA1AACAFA8D}"/>
              </a:ext>
            </a:extLst>
          </p:cNvPr>
          <p:cNvSpPr>
            <a:spLocks noGrp="1"/>
          </p:cNvSpPr>
          <p:nvPr>
            <p:ph type="body" idx="1"/>
          </p:nvPr>
        </p:nvSpPr>
        <p:spPr>
          <a:xfrm>
            <a:off x="278779" y="1037062"/>
            <a:ext cx="11686479" cy="5564459"/>
          </a:xfrm>
        </p:spPr>
        <p:txBody>
          <a:bodyPr>
            <a:normAutofit/>
          </a:bodyPr>
          <a:lstStyle/>
          <a:p>
            <a:pPr>
              <a:buFont typeface="Wingdings" panose="05000000000000000000" pitchFamily="2" charset="2"/>
              <a:buChar char="Ø"/>
            </a:pPr>
            <a:endParaRPr lang="fr-FR" sz="2000" b="1" dirty="0">
              <a:solidFill>
                <a:schemeClr val="accent1">
                  <a:lumMod val="75000"/>
                </a:schemeClr>
              </a:solidFill>
            </a:endParaRPr>
          </a:p>
          <a:p>
            <a:pPr>
              <a:buFont typeface="Wingdings" panose="05000000000000000000" pitchFamily="2" charset="2"/>
              <a:buChar char="Ø"/>
            </a:pPr>
            <a:r>
              <a:rPr lang="fr-FR" sz="2000" b="1" dirty="0">
                <a:solidFill>
                  <a:schemeClr val="accent1">
                    <a:lumMod val="75000"/>
                  </a:schemeClr>
                </a:solidFill>
              </a:rPr>
              <a:t>La Bible de Jérusalem </a:t>
            </a:r>
          </a:p>
          <a:p>
            <a:pPr marL="0" indent="0">
              <a:buNone/>
            </a:pPr>
            <a:endParaRPr lang="fr-FR" sz="2000" b="1" dirty="0">
              <a:solidFill>
                <a:schemeClr val="accent1">
                  <a:lumMod val="75000"/>
                </a:schemeClr>
              </a:solidFill>
            </a:endParaRPr>
          </a:p>
          <a:p>
            <a:pPr>
              <a:buFont typeface="Wingdings" panose="05000000000000000000" pitchFamily="2" charset="2"/>
              <a:buChar char="Ø"/>
            </a:pPr>
            <a:r>
              <a:rPr lang="fr-FR" sz="2000" b="1" dirty="0">
                <a:solidFill>
                  <a:schemeClr val="accent1">
                    <a:lumMod val="75000"/>
                  </a:schemeClr>
                </a:solidFill>
              </a:rPr>
              <a:t>Le Catéchisme de l’Eglise catholique </a:t>
            </a:r>
          </a:p>
          <a:p>
            <a:pPr marL="0" indent="0">
              <a:buNone/>
            </a:pPr>
            <a:endParaRPr lang="fr-FR" sz="2000" b="1" dirty="0">
              <a:solidFill>
                <a:schemeClr val="accent1">
                  <a:lumMod val="75000"/>
                </a:schemeClr>
              </a:solidFill>
            </a:endParaRPr>
          </a:p>
          <a:p>
            <a:pPr>
              <a:buFont typeface="Wingdings" panose="05000000000000000000" pitchFamily="2" charset="2"/>
              <a:buChar char="Ø"/>
            </a:pPr>
            <a:r>
              <a:rPr lang="fr-FR" sz="2000" b="1" dirty="0">
                <a:solidFill>
                  <a:schemeClr val="accent1">
                    <a:lumMod val="75000"/>
                  </a:schemeClr>
                </a:solidFill>
              </a:rPr>
              <a:t>Le Directoire pour la catéchèse </a:t>
            </a:r>
          </a:p>
          <a:p>
            <a:pPr marL="0" indent="0">
              <a:buNone/>
            </a:pPr>
            <a:r>
              <a:rPr lang="fr-FR" sz="2000" b="1" dirty="0">
                <a:solidFill>
                  <a:schemeClr val="accent1">
                    <a:lumMod val="75000"/>
                  </a:schemeClr>
                </a:solidFill>
              </a:rPr>
              <a:t>(Conseil pontifical pour la promotion </a:t>
            </a:r>
          </a:p>
          <a:p>
            <a:pPr marL="0" indent="0">
              <a:buNone/>
            </a:pPr>
            <a:r>
              <a:rPr lang="fr-FR" sz="2000" b="1" dirty="0">
                <a:solidFill>
                  <a:schemeClr val="accent1">
                    <a:lumMod val="75000"/>
                  </a:schemeClr>
                </a:solidFill>
              </a:rPr>
              <a:t>de la nouvelle évangélisation)</a:t>
            </a:r>
          </a:p>
          <a:p>
            <a:pPr marL="0" indent="0">
              <a:buNone/>
            </a:pPr>
            <a:endParaRPr lang="fr-FR" sz="2000" b="1" dirty="0">
              <a:solidFill>
                <a:schemeClr val="accent1">
                  <a:lumMod val="75000"/>
                </a:schemeClr>
              </a:solidFill>
            </a:endParaRPr>
          </a:p>
          <a:p>
            <a:pPr>
              <a:buFont typeface="Wingdings" panose="05000000000000000000" pitchFamily="2" charset="2"/>
              <a:buChar char="Ø"/>
            </a:pPr>
            <a:r>
              <a:rPr lang="fr-FR" sz="2000" b="1" dirty="0">
                <a:solidFill>
                  <a:schemeClr val="accent1">
                    <a:lumMod val="75000"/>
                  </a:schemeClr>
                </a:solidFill>
              </a:rPr>
              <a:t>Le texte national pour l’orientation de la catéchèse en France</a:t>
            </a:r>
          </a:p>
          <a:p>
            <a:endParaRPr lang="en-US" dirty="0"/>
          </a:p>
        </p:txBody>
      </p:sp>
      <p:sp>
        <p:nvSpPr>
          <p:cNvPr id="8" name="Content Placeholder 2">
            <a:extLst>
              <a:ext uri="{FF2B5EF4-FFF2-40B4-BE49-F238E27FC236}">
                <a16:creationId xmlns:a16="http://schemas.microsoft.com/office/drawing/2014/main" id="{B8CBAFBE-499B-91DD-22CB-9ECA122D850F}"/>
              </a:ext>
            </a:extLst>
          </p:cNvPr>
          <p:cNvSpPr>
            <a:spLocks noGrp="1"/>
          </p:cNvSpPr>
          <p:nvPr>
            <p:ph sz="quarter" idx="13"/>
          </p:nvPr>
        </p:nvSpPr>
        <p:spPr>
          <a:xfrm>
            <a:off x="-903249" y="0"/>
            <a:ext cx="12288644" cy="1037063"/>
          </a:xfrm>
        </p:spPr>
        <p:txBody>
          <a:bodyPr>
            <a:normAutofit/>
          </a:bodyPr>
          <a:lstStyle/>
          <a:p>
            <a:r>
              <a:rPr lang="en-US" dirty="0"/>
              <a:t>5. A lire et/</a:t>
            </a:r>
            <a:r>
              <a:rPr lang="en-US" dirty="0" err="1"/>
              <a:t>ou</a:t>
            </a:r>
            <a:r>
              <a:rPr lang="en-US" dirty="0"/>
              <a:t> </a:t>
            </a:r>
            <a:r>
              <a:rPr lang="en-US" dirty="0" err="1"/>
              <a:t>relire</a:t>
            </a:r>
            <a:r>
              <a:rPr lang="en-US" dirty="0"/>
              <a:t> pour </a:t>
            </a:r>
            <a:r>
              <a:rPr lang="en-US" dirty="0" err="1"/>
              <a:t>aller</a:t>
            </a:r>
            <a:r>
              <a:rPr lang="en-US" dirty="0"/>
              <a:t> plus loin</a:t>
            </a:r>
          </a:p>
        </p:txBody>
      </p:sp>
      <p:pic>
        <p:nvPicPr>
          <p:cNvPr id="2" name="Image 1" descr="Une image contenant texte, livre, art">
            <a:extLst>
              <a:ext uri="{FF2B5EF4-FFF2-40B4-BE49-F238E27FC236}">
                <a16:creationId xmlns:a16="http://schemas.microsoft.com/office/drawing/2014/main" id="{5FC78089-00EA-61DC-198D-6175F207E81B}"/>
              </a:ext>
            </a:extLst>
          </p:cNvPr>
          <p:cNvPicPr>
            <a:picLocks noChangeAspect="1"/>
          </p:cNvPicPr>
          <p:nvPr/>
        </p:nvPicPr>
        <p:blipFill>
          <a:blip r:embed="rId2"/>
          <a:stretch>
            <a:fillRect/>
          </a:stretch>
        </p:blipFill>
        <p:spPr>
          <a:xfrm>
            <a:off x="7916589" y="1155223"/>
            <a:ext cx="1112520" cy="1554480"/>
          </a:xfrm>
          <a:prstGeom prst="rect">
            <a:avLst/>
          </a:prstGeom>
        </p:spPr>
      </p:pic>
      <p:pic>
        <p:nvPicPr>
          <p:cNvPr id="3" name="Image 2">
            <a:extLst>
              <a:ext uri="{FF2B5EF4-FFF2-40B4-BE49-F238E27FC236}">
                <a16:creationId xmlns:a16="http://schemas.microsoft.com/office/drawing/2014/main" id="{E934EFED-9158-EDE7-1461-EF2DC66E1D11}"/>
              </a:ext>
            </a:extLst>
          </p:cNvPr>
          <p:cNvPicPr>
            <a:picLocks noChangeAspect="1"/>
          </p:cNvPicPr>
          <p:nvPr/>
        </p:nvPicPr>
        <p:blipFill>
          <a:blip r:embed="rId3"/>
          <a:stretch>
            <a:fillRect/>
          </a:stretch>
        </p:blipFill>
        <p:spPr>
          <a:xfrm>
            <a:off x="10355836" y="1155223"/>
            <a:ext cx="1101090" cy="1554480"/>
          </a:xfrm>
          <a:prstGeom prst="rect">
            <a:avLst/>
          </a:prstGeom>
        </p:spPr>
      </p:pic>
      <p:pic>
        <p:nvPicPr>
          <p:cNvPr id="4" name="Image 3" descr="Une image contenant texte, capture d’écran, Police, conception">
            <a:extLst>
              <a:ext uri="{FF2B5EF4-FFF2-40B4-BE49-F238E27FC236}">
                <a16:creationId xmlns:a16="http://schemas.microsoft.com/office/drawing/2014/main" id="{BD9FBC7C-20F0-42DB-FC02-EFDB37BB85C6}"/>
              </a:ext>
            </a:extLst>
          </p:cNvPr>
          <p:cNvPicPr>
            <a:picLocks noChangeAspect="1"/>
          </p:cNvPicPr>
          <p:nvPr/>
        </p:nvPicPr>
        <p:blipFill>
          <a:blip r:embed="rId4"/>
          <a:stretch>
            <a:fillRect/>
          </a:stretch>
        </p:blipFill>
        <p:spPr>
          <a:xfrm>
            <a:off x="7807886" y="3749383"/>
            <a:ext cx="1176618" cy="1346051"/>
          </a:xfrm>
          <a:prstGeom prst="rect">
            <a:avLst/>
          </a:prstGeom>
          <a:solidFill>
            <a:schemeClr val="bg1"/>
          </a:solidFill>
          <a:ln w="28575">
            <a:solidFill>
              <a:srgbClr val="164D8E"/>
            </a:solidFill>
          </a:ln>
        </p:spPr>
      </p:pic>
      <p:pic>
        <p:nvPicPr>
          <p:cNvPr id="5" name="Picture 2">
            <a:extLst>
              <a:ext uri="{FF2B5EF4-FFF2-40B4-BE49-F238E27FC236}">
                <a16:creationId xmlns:a16="http://schemas.microsoft.com/office/drawing/2014/main" id="{DF1FACFE-1066-2F0C-6C93-EAB55FB3FB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5023" y="3671325"/>
            <a:ext cx="1101090" cy="1409252"/>
          </a:xfrm>
          <a:prstGeom prst="rect">
            <a:avLst/>
          </a:prstGeom>
          <a:noFill/>
          <a:ln w="28575">
            <a:solidFill>
              <a:srgbClr val="164D8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165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CB129FE7-F96E-E264-0C41-BCA1AACAFA8D}"/>
              </a:ext>
            </a:extLst>
          </p:cNvPr>
          <p:cNvSpPr>
            <a:spLocks noGrp="1"/>
          </p:cNvSpPr>
          <p:nvPr>
            <p:ph type="body" idx="1"/>
          </p:nvPr>
        </p:nvSpPr>
        <p:spPr>
          <a:xfrm>
            <a:off x="278779" y="1037062"/>
            <a:ext cx="11686479" cy="5564459"/>
          </a:xfrm>
        </p:spPr>
        <p:txBody>
          <a:bodyPr>
            <a:normAutofit/>
          </a:bodyPr>
          <a:lstStyle/>
          <a:p>
            <a:pPr marL="214313" marR="0" lvl="0" indent="-214313" algn="l" defTabSz="685800" rtl="0" eaLnBrk="1" fontAlgn="auto" latinLnBrk="0" hangingPunct="1">
              <a:lnSpc>
                <a:spcPct val="90000"/>
              </a:lnSpc>
              <a:spcBef>
                <a:spcPts val="750"/>
              </a:spcBef>
              <a:spcAft>
                <a:spcPts val="0"/>
              </a:spcAft>
              <a:buClrTx/>
              <a:buSzTx/>
              <a:buFont typeface="Wingdings" panose="05000000000000000000" pitchFamily="2" charset="2"/>
              <a:buChar char="q"/>
              <a:tabLst/>
              <a:defRPr/>
            </a:pPr>
            <a:endParaRPr kumimoji="0" lang="fr-FR" sz="2000" b="1" i="0" u="none" strike="noStrike" kern="1200" cap="none" spc="0" normalizeH="0" baseline="0" noProof="0" dirty="0">
              <a:ln>
                <a:noFill/>
              </a:ln>
              <a:solidFill>
                <a:srgbClr val="CC6600"/>
              </a:solidFill>
              <a:effectLst/>
              <a:uLnTx/>
              <a:uFillTx/>
              <a:latin typeface="Franklin Gothic Book"/>
              <a:ea typeface="+mn-ea"/>
              <a:cs typeface="+mn-cs"/>
            </a:endParaRPr>
          </a:p>
          <a:p>
            <a:pPr marL="214313" marR="0" lvl="0" indent="-214313" algn="l" defTabSz="685800" rtl="0" eaLnBrk="1" fontAlgn="auto" latinLnBrk="0" hangingPunct="1">
              <a:lnSpc>
                <a:spcPct val="90000"/>
              </a:lnSpc>
              <a:spcBef>
                <a:spcPts val="750"/>
              </a:spcBef>
              <a:spcAft>
                <a:spcPts val="0"/>
              </a:spcAft>
              <a:buClrTx/>
              <a:buSzTx/>
              <a:buFont typeface="Wingdings" panose="05000000000000000000" pitchFamily="2" charset="2"/>
              <a:buChar char="q"/>
              <a:tabLst/>
              <a:defRPr/>
            </a:pPr>
            <a:endParaRPr lang="fr-FR" b="1" dirty="0">
              <a:solidFill>
                <a:srgbClr val="CC6600"/>
              </a:solidFill>
              <a:latin typeface="Franklin Gothic Book"/>
            </a:endParaRPr>
          </a:p>
          <a:p>
            <a:pPr marR="0" lvl="0" algn="l" defTabSz="685800" rtl="0" eaLnBrk="1" fontAlgn="auto" latinLnBrk="0" hangingPunct="1">
              <a:lnSpc>
                <a:spcPct val="90000"/>
              </a:lnSpc>
              <a:spcBef>
                <a:spcPts val="750"/>
              </a:spcBef>
              <a:spcAft>
                <a:spcPts val="0"/>
              </a:spcAft>
              <a:buClrTx/>
              <a:buSzTx/>
              <a:tabLst/>
              <a:defRPr/>
            </a:pPr>
            <a:r>
              <a:rPr lang="fr-FR" b="1" dirty="0">
                <a:latin typeface="Franklin Gothic Book"/>
              </a:rPr>
              <a:t>Tous les parcours présentés peuvent être utilisés en milieu scolaire et/ou au sein des paroisses</a:t>
            </a:r>
          </a:p>
          <a:p>
            <a:pPr marR="0" lvl="0" algn="l" defTabSz="685800" rtl="0" eaLnBrk="1" fontAlgn="auto" latinLnBrk="0" hangingPunct="1">
              <a:lnSpc>
                <a:spcPct val="90000"/>
              </a:lnSpc>
              <a:spcBef>
                <a:spcPts val="750"/>
              </a:spcBef>
              <a:spcAft>
                <a:spcPts val="0"/>
              </a:spcAft>
              <a:buClrTx/>
              <a:buSzTx/>
              <a:tabLst/>
              <a:defRPr/>
            </a:pPr>
            <a:endParaRPr kumimoji="0" lang="fr-FR" sz="2000" b="1" i="0" u="none" strike="noStrike" kern="1200" cap="none" spc="0" normalizeH="0" baseline="0" noProof="0" dirty="0">
              <a:ln>
                <a:noFill/>
              </a:ln>
              <a:effectLst/>
              <a:uLnTx/>
              <a:uFillTx/>
              <a:latin typeface="Franklin Gothic Book"/>
              <a:ea typeface="+mn-ea"/>
              <a:cs typeface="+mn-cs"/>
            </a:endParaRPr>
          </a:p>
          <a:p>
            <a:pPr marR="0" lvl="0" algn="l" defTabSz="685800" rtl="0" eaLnBrk="1" fontAlgn="auto" latinLnBrk="0" hangingPunct="1">
              <a:lnSpc>
                <a:spcPct val="90000"/>
              </a:lnSpc>
              <a:spcBef>
                <a:spcPts val="750"/>
              </a:spcBef>
              <a:spcAft>
                <a:spcPts val="0"/>
              </a:spcAft>
              <a:buClrTx/>
              <a:buSzTx/>
              <a:tabLst/>
              <a:defRPr/>
            </a:pPr>
            <a:r>
              <a:rPr lang="fr-FR" b="1" dirty="0">
                <a:latin typeface="Franklin Gothic Book"/>
              </a:rPr>
              <a:t>Ouvrages de catéchèse pour l’enfance</a:t>
            </a:r>
          </a:p>
          <a:p>
            <a:pPr marR="0" lvl="0" algn="l" defTabSz="685800" rtl="0" eaLnBrk="1" fontAlgn="auto" latinLnBrk="0" hangingPunct="1">
              <a:lnSpc>
                <a:spcPct val="90000"/>
              </a:lnSpc>
              <a:spcBef>
                <a:spcPts val="750"/>
              </a:spcBef>
              <a:spcAft>
                <a:spcPts val="0"/>
              </a:spcAft>
              <a:buClrTx/>
              <a:buSzTx/>
              <a:tabLst/>
              <a:defRPr/>
            </a:pPr>
            <a:endParaRPr kumimoji="0" lang="fr-FR" sz="2000" b="1" i="0" u="none" strike="noStrike" kern="1200" cap="none" spc="0" normalizeH="0" baseline="0" noProof="0" dirty="0">
              <a:ln>
                <a:noFill/>
              </a:ln>
              <a:effectLst/>
              <a:uLnTx/>
              <a:uFillTx/>
              <a:latin typeface="Franklin Gothic Book"/>
              <a:ea typeface="+mn-ea"/>
              <a:cs typeface="+mn-cs"/>
            </a:endParaRPr>
          </a:p>
          <a:p>
            <a:pPr marL="214313" marR="0" lvl="0" indent="-214313" defTabSz="685800" rtl="0" eaLnBrk="1" fontAlgn="auto" latinLnBrk="0" hangingPunct="1">
              <a:lnSpc>
                <a:spcPct val="90000"/>
              </a:lnSpc>
              <a:spcBef>
                <a:spcPts val="750"/>
              </a:spcBef>
              <a:spcAft>
                <a:spcPts val="0"/>
              </a:spcAft>
              <a:buClrTx/>
              <a:buSzTx/>
              <a:buFont typeface="Wingdings" panose="05000000000000000000" pitchFamily="2" charset="2"/>
              <a:buChar char="q"/>
              <a:tabLst/>
              <a:defRPr/>
            </a:pPr>
            <a:r>
              <a:rPr kumimoji="0" lang="fr-FR" sz="2000" b="1" i="0" u="none" strike="noStrike" kern="1200" cap="none" spc="0" normalizeH="0" baseline="0" noProof="0" dirty="0">
                <a:ln>
                  <a:noFill/>
                </a:ln>
                <a:solidFill>
                  <a:srgbClr val="CC6600"/>
                </a:solidFill>
                <a:effectLst/>
                <a:uLnTx/>
                <a:uFillTx/>
                <a:latin typeface="Franklin Gothic Book"/>
                <a:ea typeface="+mn-ea"/>
                <a:cs typeface="+mn-cs"/>
              </a:rPr>
              <a:t> Dieu avec nous (L’Emmanuel)</a:t>
            </a:r>
          </a:p>
          <a:p>
            <a:pPr marL="214313" marR="0" lvl="0" indent="-214313" defTabSz="685800" rtl="0" eaLnBrk="1" fontAlgn="auto" latinLnBrk="0" hangingPunct="1">
              <a:lnSpc>
                <a:spcPct val="90000"/>
              </a:lnSpc>
              <a:spcBef>
                <a:spcPts val="750"/>
              </a:spcBef>
              <a:spcAft>
                <a:spcPts val="0"/>
              </a:spcAft>
              <a:buClrTx/>
              <a:buSzTx/>
              <a:buFont typeface="Wingdings" panose="05000000000000000000" pitchFamily="2" charset="2"/>
              <a:buChar char="q"/>
              <a:tabLst/>
              <a:defRPr/>
            </a:pPr>
            <a:r>
              <a:rPr kumimoji="0" lang="fr-FR" sz="2000" b="1" i="0" u="none" strike="noStrike" kern="1200" cap="none" spc="0" normalizeH="0" baseline="0" noProof="0" dirty="0">
                <a:ln>
                  <a:noFill/>
                </a:ln>
                <a:solidFill>
                  <a:srgbClr val="CC6600"/>
                </a:solidFill>
                <a:effectLst/>
                <a:uLnTx/>
                <a:uFillTx/>
                <a:latin typeface="Franklin Gothic Book"/>
                <a:ea typeface="+mn-ea"/>
                <a:cs typeface="+mn-cs"/>
              </a:rPr>
              <a:t> Dieu dans nos vies (</a:t>
            </a:r>
            <a:r>
              <a:rPr kumimoji="0" lang="fr-FR" sz="2000" b="1" i="0" u="none" strike="noStrike" kern="1200" cap="none" spc="0" normalizeH="0" baseline="0" noProof="0" dirty="0" err="1">
                <a:ln>
                  <a:noFill/>
                </a:ln>
                <a:solidFill>
                  <a:srgbClr val="CC6600"/>
                </a:solidFill>
                <a:effectLst/>
                <a:uLnTx/>
                <a:uFillTx/>
                <a:latin typeface="Franklin Gothic Book"/>
                <a:ea typeface="+mn-ea"/>
                <a:cs typeface="+mn-cs"/>
              </a:rPr>
              <a:t>Médiaclap</a:t>
            </a:r>
            <a:r>
              <a:rPr kumimoji="0" lang="fr-FR" sz="2000" b="1" i="0" u="none" strike="noStrike" kern="1200" cap="none" spc="0" normalizeH="0" baseline="0" noProof="0" dirty="0">
                <a:ln>
                  <a:noFill/>
                </a:ln>
                <a:solidFill>
                  <a:srgbClr val="CC6600"/>
                </a:solidFill>
                <a:effectLst/>
                <a:uLnTx/>
                <a:uFillTx/>
                <a:latin typeface="Franklin Gothic Book"/>
                <a:ea typeface="+mn-ea"/>
                <a:cs typeface="+mn-cs"/>
              </a:rPr>
              <a:t>)</a:t>
            </a:r>
          </a:p>
          <a:p>
            <a:pPr marL="214313" marR="0" lvl="0" indent="-214313" defTabSz="685800" rtl="0" eaLnBrk="1" fontAlgn="auto" latinLnBrk="0" hangingPunct="1">
              <a:lnSpc>
                <a:spcPct val="90000"/>
              </a:lnSpc>
              <a:spcBef>
                <a:spcPts val="750"/>
              </a:spcBef>
              <a:spcAft>
                <a:spcPts val="0"/>
              </a:spcAft>
              <a:buClrTx/>
              <a:buSzTx/>
              <a:buFont typeface="Wingdings" panose="05000000000000000000" pitchFamily="2" charset="2"/>
              <a:buChar char="q"/>
              <a:tabLst/>
              <a:defRPr/>
            </a:pPr>
            <a:r>
              <a:rPr kumimoji="0" lang="fr-FR" sz="2000" b="1" i="0" u="none" strike="noStrike" kern="1200" cap="none" spc="0" normalizeH="0" baseline="0" noProof="0" dirty="0">
                <a:ln>
                  <a:noFill/>
                </a:ln>
                <a:solidFill>
                  <a:srgbClr val="CC6600"/>
                </a:solidFill>
                <a:effectLst/>
                <a:uLnTx/>
                <a:uFillTx/>
                <a:latin typeface="Franklin Gothic Book"/>
                <a:ea typeface="+mn-ea"/>
                <a:cs typeface="+mn-cs"/>
              </a:rPr>
              <a:t> Parcours de culture chrétienne : A la rencontre des chrétiens (Mame Tardy)</a:t>
            </a:r>
          </a:p>
          <a:p>
            <a:pPr marL="214313" marR="0" lvl="0" indent="-214313" defTabSz="685800" rtl="0" eaLnBrk="1" fontAlgn="auto" latinLnBrk="0" hangingPunct="1">
              <a:lnSpc>
                <a:spcPct val="90000"/>
              </a:lnSpc>
              <a:spcBef>
                <a:spcPts val="750"/>
              </a:spcBef>
              <a:spcAft>
                <a:spcPts val="0"/>
              </a:spcAft>
              <a:buClrTx/>
              <a:buSzTx/>
              <a:buFont typeface="Wingdings" panose="05000000000000000000" pitchFamily="2" charset="2"/>
              <a:buChar char="q"/>
              <a:tabLst/>
              <a:defRPr/>
            </a:pPr>
            <a:r>
              <a:rPr kumimoji="0" lang="fr-FR" sz="2000" b="1" i="0" u="none" strike="noStrike" kern="1200" cap="none" spc="0" normalizeH="0" baseline="0" noProof="0" dirty="0">
                <a:ln>
                  <a:noFill/>
                </a:ln>
                <a:solidFill>
                  <a:srgbClr val="CC6600"/>
                </a:solidFill>
                <a:effectLst/>
                <a:uLnTx/>
                <a:uFillTx/>
                <a:latin typeface="Franklin Gothic Book"/>
                <a:ea typeface="+mn-ea"/>
                <a:cs typeface="+mn-cs"/>
              </a:rPr>
              <a:t> Promesse de Dieu (CRER Bayard)</a:t>
            </a:r>
          </a:p>
          <a:p>
            <a:pPr marL="214313" marR="0" lvl="0" indent="-214313" defTabSz="685800" rtl="0" eaLnBrk="1" fontAlgn="auto" latinLnBrk="0" hangingPunct="1">
              <a:lnSpc>
                <a:spcPct val="90000"/>
              </a:lnSpc>
              <a:spcBef>
                <a:spcPts val="750"/>
              </a:spcBef>
              <a:spcAft>
                <a:spcPts val="0"/>
              </a:spcAft>
              <a:buClrTx/>
              <a:buSzTx/>
              <a:buFont typeface="Wingdings" panose="05000000000000000000" pitchFamily="2" charset="2"/>
              <a:buChar char="q"/>
              <a:tabLst/>
              <a:defRPr/>
            </a:pPr>
            <a:r>
              <a:rPr kumimoji="0" lang="fr-FR" sz="2000" b="1" i="0" u="none" strike="noStrike" kern="1200" cap="none" spc="0" normalizeH="0" baseline="0" noProof="0" dirty="0">
                <a:ln>
                  <a:noFill/>
                </a:ln>
                <a:solidFill>
                  <a:srgbClr val="CC6600"/>
                </a:solidFill>
                <a:effectLst/>
                <a:uLnTx/>
                <a:uFillTx/>
                <a:latin typeface="Franklin Gothic Book"/>
                <a:ea typeface="+mn-ea"/>
                <a:cs typeface="+mn-cs"/>
              </a:rPr>
              <a:t> Seigneur, tu nous appelles (Mame Tardy)</a:t>
            </a:r>
          </a:p>
          <a:p>
            <a:pPr marL="214313" marR="0" lvl="0" indent="-214313" defTabSz="685800" rtl="0" eaLnBrk="1" fontAlgn="auto" latinLnBrk="0" hangingPunct="1">
              <a:lnSpc>
                <a:spcPct val="90000"/>
              </a:lnSpc>
              <a:spcBef>
                <a:spcPts val="750"/>
              </a:spcBef>
              <a:spcAft>
                <a:spcPts val="0"/>
              </a:spcAft>
              <a:buClrTx/>
              <a:buSzTx/>
              <a:buFont typeface="Wingdings" panose="05000000000000000000" pitchFamily="2" charset="2"/>
              <a:buChar char="q"/>
              <a:tabLst/>
              <a:defRPr/>
            </a:pPr>
            <a:r>
              <a:rPr kumimoji="0" lang="fr-FR" sz="2000" b="1" i="0" u="none" strike="noStrike" kern="1200" cap="none" spc="0" normalizeH="0" baseline="0" noProof="0" dirty="0">
                <a:ln>
                  <a:noFill/>
                </a:ln>
                <a:solidFill>
                  <a:srgbClr val="CC6600"/>
                </a:solidFill>
                <a:effectLst/>
                <a:uLnTx/>
                <a:uFillTx/>
                <a:latin typeface="Franklin Gothic Book"/>
                <a:ea typeface="+mn-ea"/>
                <a:cs typeface="+mn-cs"/>
              </a:rPr>
              <a:t> Viens, suis-moi (Le Jubilé)</a:t>
            </a:r>
          </a:p>
          <a:p>
            <a:pPr marR="0" lvl="0" algn="l" defTabSz="685800" rtl="0" eaLnBrk="1" fontAlgn="auto" latinLnBrk="0" hangingPunct="1">
              <a:lnSpc>
                <a:spcPct val="90000"/>
              </a:lnSpc>
              <a:spcBef>
                <a:spcPts val="750"/>
              </a:spcBef>
              <a:spcAft>
                <a:spcPts val="0"/>
              </a:spcAft>
              <a:buClrTx/>
              <a:buSzTx/>
              <a:tabLst/>
              <a:defRPr/>
            </a:pPr>
            <a:r>
              <a:rPr lang="fr-FR" b="1" dirty="0">
                <a:latin typeface="Franklin Gothic Book"/>
              </a:rPr>
              <a:t>La présentation de ces ouvrages de catéchèse pour l’enfance est disponible sur le site du diocèse, en cliquant sur la fenêtre Ressources, sur Intranet (code : </a:t>
            </a:r>
            <a:r>
              <a:rPr lang="fr-FR" b="1" dirty="0" err="1">
                <a:latin typeface="Franklin Gothic Book"/>
              </a:rPr>
              <a:t>saintpierre</a:t>
            </a:r>
            <a:r>
              <a:rPr lang="fr-FR" b="1" dirty="0">
                <a:latin typeface="Franklin Gothic Book"/>
              </a:rPr>
              <a:t>), puis sur Documents</a:t>
            </a:r>
          </a:p>
          <a:p>
            <a:pPr marR="0" lvl="0" algn="l" defTabSz="685800" rtl="0" eaLnBrk="1" fontAlgn="auto" latinLnBrk="0" hangingPunct="1">
              <a:lnSpc>
                <a:spcPct val="90000"/>
              </a:lnSpc>
              <a:spcBef>
                <a:spcPts val="750"/>
              </a:spcBef>
              <a:spcAft>
                <a:spcPts val="0"/>
              </a:spcAft>
              <a:buClrTx/>
              <a:buSzTx/>
              <a:tabLst/>
              <a:defRPr/>
            </a:pPr>
            <a:r>
              <a:rPr kumimoji="0" lang="fr-FR" sz="2000" b="1" i="0" u="none" strike="noStrike" kern="1200" cap="none" spc="0" normalizeH="0" baseline="0" noProof="0" dirty="0">
                <a:ln>
                  <a:noFill/>
                </a:ln>
                <a:effectLst/>
                <a:uLnTx/>
                <a:uFillTx/>
                <a:latin typeface="Franklin Gothic Book"/>
                <a:ea typeface="+mn-ea"/>
                <a:cs typeface="+mn-cs"/>
              </a:rPr>
              <a:t> </a:t>
            </a:r>
          </a:p>
          <a:p>
            <a:endParaRPr lang="en-US" dirty="0"/>
          </a:p>
        </p:txBody>
      </p:sp>
      <p:sp>
        <p:nvSpPr>
          <p:cNvPr id="8" name="Content Placeholder 2">
            <a:extLst>
              <a:ext uri="{FF2B5EF4-FFF2-40B4-BE49-F238E27FC236}">
                <a16:creationId xmlns:a16="http://schemas.microsoft.com/office/drawing/2014/main" id="{B8CBAFBE-499B-91DD-22CB-9ECA122D850F}"/>
              </a:ext>
            </a:extLst>
          </p:cNvPr>
          <p:cNvSpPr>
            <a:spLocks noGrp="1"/>
          </p:cNvSpPr>
          <p:nvPr>
            <p:ph sz="quarter" idx="13"/>
          </p:nvPr>
        </p:nvSpPr>
        <p:spPr>
          <a:xfrm>
            <a:off x="-903249" y="0"/>
            <a:ext cx="12288644" cy="1037063"/>
          </a:xfrm>
        </p:spPr>
        <p:txBody>
          <a:bodyPr>
            <a:normAutofit/>
          </a:bodyPr>
          <a:lstStyle/>
          <a:p>
            <a:r>
              <a:rPr lang="en-US" dirty="0"/>
              <a:t>6. Les </a:t>
            </a:r>
            <a:r>
              <a:rPr lang="en-US" dirty="0" err="1"/>
              <a:t>parcours</a:t>
            </a:r>
            <a:r>
              <a:rPr lang="en-US" dirty="0"/>
              <a:t> </a:t>
            </a:r>
            <a:r>
              <a:rPr lang="en-US" dirty="0" err="1"/>
              <a:t>promulgués</a:t>
            </a:r>
            <a:r>
              <a:rPr lang="en-US" dirty="0"/>
              <a:t> par Monseigneur </a:t>
            </a:r>
            <a:r>
              <a:rPr lang="en-US" dirty="0" err="1"/>
              <a:t>Nault</a:t>
            </a:r>
            <a:endParaRPr lang="en-US" dirty="0"/>
          </a:p>
        </p:txBody>
      </p:sp>
    </p:spTree>
    <p:extLst>
      <p:ext uri="{BB962C8B-B14F-4D97-AF65-F5344CB8AC3E}">
        <p14:creationId xmlns:p14="http://schemas.microsoft.com/office/powerpoint/2010/main" val="1171276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9665663F-77CC-EB61-BF39-F9A22FA04EFF}"/>
              </a:ext>
            </a:extLst>
          </p:cNvPr>
          <p:cNvSpPr>
            <a:spLocks noGrp="1"/>
          </p:cNvSpPr>
          <p:nvPr>
            <p:ph type="body" idx="13"/>
          </p:nvPr>
        </p:nvSpPr>
        <p:spPr>
          <a:xfrm>
            <a:off x="301084" y="1505415"/>
            <a:ext cx="11630722" cy="5107257"/>
          </a:xfrm>
        </p:spPr>
        <p:txBody>
          <a:bodyPr>
            <a:normAutofit/>
          </a:bodyPr>
          <a:lstStyle/>
          <a:p>
            <a:pPr marR="0" lvl="0" algn="l" defTabSz="457200" rtl="0" eaLnBrk="1" fontAlgn="auto" latinLnBrk="0" hangingPunct="1">
              <a:lnSpc>
                <a:spcPct val="100000"/>
              </a:lnSpc>
              <a:spcBef>
                <a:spcPct val="20000"/>
              </a:spcBef>
              <a:spcAft>
                <a:spcPts val="0"/>
              </a:spcAft>
              <a:buClrTx/>
              <a:buSzTx/>
              <a:tabLst/>
              <a:defRPr/>
            </a:pPr>
            <a:r>
              <a:rPr kumimoji="0" lang="fr-FR" sz="2000" b="1" i="0" u="none" strike="noStrike" kern="1200" cap="none" spc="0" normalizeH="0" baseline="0" noProof="0" dirty="0">
                <a:ln>
                  <a:noFill/>
                </a:ln>
                <a:solidFill>
                  <a:srgbClr val="4F81B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Le site incontournable du SNCC (Service National de la Catéchèse et du Catéchuménat) ! </a:t>
            </a:r>
            <a:r>
              <a:rPr kumimoji="0" lang="fr-FR" sz="20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hlinkClick r:id="rId2"/>
              </a:rPr>
              <a:t>https://catechese.catholique.fr/thematiques/ages/enfants/</a:t>
            </a:r>
            <a:endParaRPr kumimoji="0" lang="fr-FR" sz="20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ct val="20000"/>
              </a:spcBef>
              <a:spcAft>
                <a:spcPts val="0"/>
              </a:spcAft>
              <a:buClrTx/>
              <a:buSzTx/>
              <a:buNone/>
              <a:tabLst/>
              <a:defRPr/>
            </a:pPr>
            <a:r>
              <a:rPr kumimoji="0" lang="fr-FR" sz="2000" b="0" i="0" u="none" strike="noStrike" kern="1200" cap="none" spc="0" normalizeH="0" baseline="0" noProof="0" dirty="0">
                <a:ln>
                  <a:noFill/>
                </a:ln>
                <a:solidFill>
                  <a:srgbClr val="4F81B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Consultez régulièrement l’actualité du service et retrouvez les nombreux articles ou propositions partagés par les diocèses</a:t>
            </a:r>
          </a:p>
          <a:p>
            <a:r>
              <a:rPr lang="fr-FR" sz="2000" b="1" dirty="0">
                <a:solidFill>
                  <a:schemeClr val="accent1">
                    <a:lumMod val="75000"/>
                  </a:schemeClr>
                </a:solidFill>
                <a:latin typeface="+mn-lt"/>
              </a:rPr>
              <a:t>Le site du Diocèse de Nice (</a:t>
            </a:r>
            <a:r>
              <a:rPr lang="fr-FR" sz="2000" b="1" dirty="0">
                <a:solidFill>
                  <a:schemeClr val="accent1">
                    <a:lumMod val="75000"/>
                  </a:schemeClr>
                </a:solidFill>
                <a:latin typeface="+mn-lt"/>
                <a:hlinkClick r:id="rId3"/>
              </a:rPr>
              <a:t>https://nice.catholique.fr/</a:t>
            </a:r>
            <a:r>
              <a:rPr lang="fr-FR" sz="2000" b="1" dirty="0">
                <a:solidFill>
                  <a:schemeClr val="accent1">
                    <a:lumMod val="75000"/>
                  </a:schemeClr>
                </a:solidFill>
                <a:latin typeface="+mn-lt"/>
              </a:rPr>
              <a:t>)</a:t>
            </a:r>
          </a:p>
          <a:p>
            <a:pPr marL="0" indent="0">
              <a:buNone/>
            </a:pPr>
            <a:r>
              <a:rPr lang="fr-FR" sz="2000" dirty="0">
                <a:solidFill>
                  <a:schemeClr val="accent1">
                    <a:lumMod val="75000"/>
                  </a:schemeClr>
                </a:solidFill>
              </a:rPr>
              <a:t>En tant que catéchistes, vous avez accès à des Ressources pour récupérer des supports et des outils qui vous aideront dans votre mission. Le Service va réaliser des supports régulièrement et les mettra à disposition sur le site du diocèse. Une nouvelle présentation est à l’étude…</a:t>
            </a:r>
          </a:p>
          <a:p>
            <a:pPr marL="0" indent="0">
              <a:buNone/>
            </a:pPr>
            <a:endParaRPr kumimoji="0" lang="fr-FR" sz="2000" b="0" i="0" u="none" strike="noStrike" kern="1200" cap="none" spc="0" normalizeH="0" baseline="0" noProof="0" dirty="0">
              <a:ln>
                <a:noFill/>
              </a:ln>
              <a:solidFill>
                <a:srgbClr val="4F81B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ct val="20000"/>
              </a:spcBef>
              <a:spcAft>
                <a:spcPts val="0"/>
              </a:spcAft>
              <a:buClrTx/>
              <a:buSzTx/>
              <a:buNone/>
              <a:tabLst/>
              <a:defRPr/>
            </a:pPr>
            <a:endParaRPr kumimoji="0" lang="fr-FR" sz="2000" b="0" i="0" u="none" strike="noStrike" kern="1200" cap="none" spc="0" normalizeH="0" baseline="0" noProof="0" dirty="0">
              <a:ln>
                <a:noFill/>
              </a:ln>
              <a:solidFill>
                <a:srgbClr val="4F81B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ct val="20000"/>
              </a:spcBef>
              <a:spcAft>
                <a:spcPts val="0"/>
              </a:spcAft>
              <a:buClrTx/>
              <a:buSzTx/>
              <a:buNone/>
              <a:tabLst/>
              <a:defRPr/>
            </a:pP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F814EB74-ED5D-A33B-9EB2-AC0A91B49A64}"/>
              </a:ext>
            </a:extLst>
          </p:cNvPr>
          <p:cNvSpPr>
            <a:spLocks noGrp="1"/>
          </p:cNvSpPr>
          <p:nvPr>
            <p:ph sz="quarter" idx="14"/>
          </p:nvPr>
        </p:nvSpPr>
        <p:spPr>
          <a:xfrm>
            <a:off x="606668" y="737653"/>
            <a:ext cx="10747131" cy="499234"/>
          </a:xfrm>
        </p:spPr>
        <p:txBody>
          <a:bodyPr>
            <a:normAutofit fontScale="92500" lnSpcReduction="10000"/>
          </a:bodyPr>
          <a:lstStyle/>
          <a:p>
            <a:r>
              <a:rPr lang="en-US" dirty="0"/>
              <a:t>7. Des sites pour </a:t>
            </a:r>
            <a:r>
              <a:rPr lang="en-US" dirty="0" err="1"/>
              <a:t>aller</a:t>
            </a:r>
            <a:r>
              <a:rPr lang="en-US" dirty="0"/>
              <a:t> plus loin</a:t>
            </a:r>
          </a:p>
        </p:txBody>
      </p:sp>
    </p:spTree>
    <p:extLst>
      <p:ext uri="{BB962C8B-B14F-4D97-AF65-F5344CB8AC3E}">
        <p14:creationId xmlns:p14="http://schemas.microsoft.com/office/powerpoint/2010/main" val="1693097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814EB74-ED5D-A33B-9EB2-AC0A91B49A64}"/>
              </a:ext>
            </a:extLst>
          </p:cNvPr>
          <p:cNvSpPr>
            <a:spLocks noGrp="1"/>
          </p:cNvSpPr>
          <p:nvPr>
            <p:ph sz="quarter" idx="14"/>
          </p:nvPr>
        </p:nvSpPr>
        <p:spPr>
          <a:xfrm>
            <a:off x="606668" y="737653"/>
            <a:ext cx="10747131" cy="499234"/>
          </a:xfrm>
        </p:spPr>
        <p:txBody>
          <a:bodyPr>
            <a:normAutofit fontScale="92500" lnSpcReduction="10000"/>
          </a:bodyPr>
          <a:lstStyle/>
          <a:p>
            <a:r>
              <a:rPr lang="en-US" dirty="0"/>
              <a:t>Des sites pour </a:t>
            </a:r>
            <a:r>
              <a:rPr lang="en-US" dirty="0" err="1"/>
              <a:t>aller</a:t>
            </a:r>
            <a:r>
              <a:rPr lang="en-US" dirty="0"/>
              <a:t> plus loin</a:t>
            </a:r>
          </a:p>
        </p:txBody>
      </p:sp>
      <p:sp>
        <p:nvSpPr>
          <p:cNvPr id="2" name="Espace réservé du contenu 1">
            <a:extLst>
              <a:ext uri="{FF2B5EF4-FFF2-40B4-BE49-F238E27FC236}">
                <a16:creationId xmlns:a16="http://schemas.microsoft.com/office/drawing/2014/main" id="{FCBAD04C-EF04-8279-CD26-B94FFC6FFA43}"/>
              </a:ext>
            </a:extLst>
          </p:cNvPr>
          <p:cNvSpPr>
            <a:spLocks noGrp="1"/>
          </p:cNvSpPr>
          <p:nvPr>
            <p:ph type="body" idx="13"/>
          </p:nvPr>
        </p:nvSpPr>
        <p:spPr>
          <a:xfrm>
            <a:off x="301625" y="1504950"/>
            <a:ext cx="11630025" cy="5106988"/>
          </a:xfrm>
        </p:spPr>
        <p:txBody>
          <a:bodyPr>
            <a:normAutofit fontScale="25000" lnSpcReduction="20000"/>
          </a:bodyPr>
          <a:lstStyle/>
          <a:p>
            <a:pPr marL="0" indent="0" algn="ctr">
              <a:buNone/>
            </a:pPr>
            <a:r>
              <a:rPr kumimoji="0" lang="fr-FR" sz="9600" b="1" i="0" u="none" strike="noStrike" kern="1200" cap="none" spc="0" normalizeH="0" baseline="0" noProof="0" dirty="0">
                <a:ln>
                  <a:noFill/>
                </a:ln>
                <a:solidFill>
                  <a:schemeClr val="accent1">
                    <a:lumMod val="75000"/>
                  </a:schemeClr>
                </a:solidFill>
                <a:effectLst/>
                <a:uLnTx/>
                <a:uFillTx/>
                <a:latin typeface="GothamBold"/>
                <a:ea typeface="+mn-ea"/>
              </a:rPr>
              <a:t>8. Des sites à visiter…des sites à explorer pour vous inspirer </a:t>
            </a:r>
          </a:p>
          <a:p>
            <a:pPr marL="0" indent="0" algn="l">
              <a:buNone/>
            </a:pPr>
            <a:endParaRPr lang="fr-FR" sz="2100" b="1" dirty="0">
              <a:solidFill>
                <a:schemeClr val="accent6">
                  <a:lumMod val="75000"/>
                </a:schemeClr>
              </a:solidFill>
            </a:endParaRPr>
          </a:p>
          <a:p>
            <a:pPr marR="0" lvl="0" algn="l" defTabSz="457200" rtl="0" eaLnBrk="1" fontAlgn="auto" latinLnBrk="0" hangingPunct="1">
              <a:lnSpc>
                <a:spcPct val="100000"/>
              </a:lnSpc>
              <a:spcBef>
                <a:spcPct val="20000"/>
              </a:spcBef>
              <a:spcAft>
                <a:spcPts val="0"/>
              </a:spcAft>
              <a:buClrTx/>
              <a:buSzTx/>
              <a:tabLst/>
              <a:defRPr/>
            </a:pPr>
            <a:r>
              <a:rPr lang="fr-FR" sz="7200" b="1" dirty="0" err="1">
                <a:solidFill>
                  <a:srgbClr val="4F81BD">
                    <a:lumMod val="75000"/>
                  </a:srgbClr>
                </a:solidFill>
              </a:rPr>
              <a:t>Théobule</a:t>
            </a:r>
            <a:r>
              <a:rPr lang="fr-FR" sz="7200" b="1" dirty="0">
                <a:solidFill>
                  <a:srgbClr val="4F81BD">
                    <a:lumMod val="75000"/>
                  </a:srgbClr>
                </a:solidFill>
              </a:rPr>
              <a:t> : </a:t>
            </a:r>
            <a:r>
              <a:rPr lang="fr-FR" sz="7200" b="1" i="0" dirty="0">
                <a:solidFill>
                  <a:schemeClr val="accent1">
                    <a:lumMod val="75000"/>
                  </a:schemeClr>
                </a:solidFill>
                <a:effectLst/>
              </a:rPr>
              <a:t>des ressources pour vous aider à accompagner les enfants </a:t>
            </a:r>
          </a:p>
          <a:p>
            <a:pPr marL="0" marR="0" lvl="0" indent="0" algn="l" defTabSz="457200" rtl="0" eaLnBrk="1" fontAlgn="auto" latinLnBrk="0" hangingPunct="1">
              <a:lnSpc>
                <a:spcPct val="100000"/>
              </a:lnSpc>
              <a:spcBef>
                <a:spcPct val="20000"/>
              </a:spcBef>
              <a:spcAft>
                <a:spcPts val="0"/>
              </a:spcAft>
              <a:buClrTx/>
              <a:buSzTx/>
              <a:buNone/>
              <a:tabLst/>
              <a:defRPr/>
            </a:pPr>
            <a:r>
              <a:rPr lang="fr-FR" sz="7200" b="1" i="0" dirty="0">
                <a:solidFill>
                  <a:schemeClr val="accent1">
                    <a:lumMod val="75000"/>
                  </a:schemeClr>
                </a:solidFill>
                <a:effectLst/>
              </a:rPr>
              <a:t>dans leur découverte de la foi de l'Église.</a:t>
            </a:r>
            <a:endParaRPr kumimoji="0" lang="fr-FR" sz="7200" b="1" i="0" u="none" strike="noStrike" kern="1200" cap="none" spc="0" normalizeH="0" baseline="0" noProof="0" dirty="0">
              <a:ln>
                <a:noFill/>
              </a:ln>
              <a:solidFill>
                <a:schemeClr val="accent1">
                  <a:lumMod val="75000"/>
                </a:schemeClr>
              </a:solidFill>
              <a:effectLst/>
              <a:uLnTx/>
              <a:uFillTx/>
            </a:endParaRPr>
          </a:p>
          <a:p>
            <a:pPr marL="0" indent="0" algn="l">
              <a:buNone/>
            </a:pPr>
            <a:endParaRPr lang="fr-FR" sz="4400" b="1" dirty="0">
              <a:solidFill>
                <a:schemeClr val="accent1">
                  <a:lumMod val="75000"/>
                </a:schemeClr>
              </a:solidFill>
            </a:endParaRPr>
          </a:p>
          <a:p>
            <a:r>
              <a:rPr lang="fr-FR" sz="7200" b="1" dirty="0">
                <a:solidFill>
                  <a:schemeClr val="accent1">
                    <a:lumMod val="75000"/>
                  </a:schemeClr>
                </a:solidFill>
              </a:rPr>
              <a:t>La Newsletter de </a:t>
            </a:r>
            <a:r>
              <a:rPr lang="fr-FR" sz="7200" b="1" dirty="0" err="1">
                <a:solidFill>
                  <a:schemeClr val="accent1">
                    <a:lumMod val="75000"/>
                  </a:schemeClr>
                </a:solidFill>
              </a:rPr>
              <a:t>Prixm</a:t>
            </a:r>
            <a:r>
              <a:rPr lang="fr-FR" sz="7200" b="1" dirty="0">
                <a:solidFill>
                  <a:schemeClr val="accent1">
                    <a:lumMod val="75000"/>
                  </a:schemeClr>
                </a:solidFill>
              </a:rPr>
              <a:t> : chaque dimanche, un épisode biblique</a:t>
            </a:r>
          </a:p>
          <a:p>
            <a:pPr marL="0" marR="0" lvl="0" indent="0" algn="l" defTabSz="457200" rtl="0" eaLnBrk="1" fontAlgn="auto" latinLnBrk="0" hangingPunct="1">
              <a:lnSpc>
                <a:spcPct val="100000"/>
              </a:lnSpc>
              <a:spcBef>
                <a:spcPct val="20000"/>
              </a:spcBef>
              <a:spcAft>
                <a:spcPts val="0"/>
              </a:spcAft>
              <a:buClrTx/>
              <a:buSzTx/>
              <a:buNone/>
              <a:tabLst/>
              <a:defRPr/>
            </a:pPr>
            <a:r>
              <a:rPr kumimoji="0" lang="fr-FR" sz="6000" b="0" i="0" u="none" strike="noStrike" kern="1200" cap="none" spc="0" normalizeH="0" baseline="0" noProof="0" dirty="0">
                <a:ln>
                  <a:noFill/>
                </a:ln>
                <a:solidFill>
                  <a:srgbClr val="4F81BD">
                    <a:lumMod val="75000"/>
                  </a:srgbClr>
                </a:solidFill>
                <a:effectLst/>
                <a:uLnTx/>
                <a:uFillTx/>
                <a:latin typeface="GothamBold"/>
                <a:ea typeface="+mn-ea"/>
              </a:rPr>
              <a:t>- L’inscription se fait </a:t>
            </a:r>
            <a:r>
              <a:rPr kumimoji="0" lang="fr-FR" sz="6000" b="1" i="0" u="none" strike="noStrike" kern="1200" cap="none" spc="0" normalizeH="0" baseline="0" noProof="0" dirty="0">
                <a:ln>
                  <a:noFill/>
                </a:ln>
                <a:solidFill>
                  <a:srgbClr val="4F81BD">
                    <a:lumMod val="75000"/>
                  </a:srgbClr>
                </a:solidFill>
                <a:effectLst/>
                <a:uLnTx/>
                <a:uFillTx/>
                <a:latin typeface="GothamBold"/>
                <a:ea typeface="+mn-ea"/>
                <a:hlinkClick r:id="rId2">
                  <a:extLst>
                    <a:ext uri="{A12FA001-AC4F-418D-AE19-62706E023703}">
                      <ahyp:hlinkClr xmlns:ahyp="http://schemas.microsoft.com/office/drawing/2018/hyperlinkcolor" val="tx"/>
                    </a:ext>
                  </a:extLst>
                </a:hlinkClick>
              </a:rPr>
              <a:t>gratuitement et en ligne ici</a:t>
            </a:r>
            <a:r>
              <a:rPr kumimoji="0" lang="fr-FR" sz="6000" b="0" i="0" u="none" strike="noStrike" kern="1200" cap="none" spc="0" normalizeH="0" baseline="0" noProof="0" dirty="0">
                <a:ln>
                  <a:noFill/>
                </a:ln>
                <a:solidFill>
                  <a:srgbClr val="4F81BD">
                    <a:lumMod val="75000"/>
                  </a:srgbClr>
                </a:solidFill>
                <a:effectLst/>
                <a:uLnTx/>
                <a:uFillTx/>
                <a:latin typeface="GothamBold"/>
                <a:ea typeface="+mn-ea"/>
              </a:rPr>
              <a:t>.</a:t>
            </a:r>
          </a:p>
          <a:p>
            <a:pPr marL="0" indent="0" algn="l">
              <a:buNone/>
            </a:pPr>
            <a:r>
              <a:rPr lang="fr-FR" sz="6000" b="0" i="0" dirty="0">
                <a:solidFill>
                  <a:schemeClr val="accent1">
                    <a:lumMod val="75000"/>
                  </a:schemeClr>
                </a:solidFill>
                <a:effectLst/>
              </a:rPr>
              <a:t>- L’équipe à l’origine de ce projet s’est lancé le défi de nous dévoiler en 3 minutes, chaque semaine, la Bible et les chefs d’œuvres (tableaux, films, musiques) qu’elle a inspirés.</a:t>
            </a:r>
          </a:p>
          <a:p>
            <a:pPr algn="l">
              <a:buFontTx/>
              <a:buChar char="-"/>
            </a:pPr>
            <a:r>
              <a:rPr lang="fr-FR" sz="6000" b="0" i="0" dirty="0">
                <a:solidFill>
                  <a:schemeClr val="accent1">
                    <a:lumMod val="75000"/>
                  </a:schemeClr>
                </a:solidFill>
                <a:effectLst/>
              </a:rPr>
              <a:t>PRIXM est l’un des fruits de l’énorme travail de 300 chercheurs en lien avec l’École Biblique et </a:t>
            </a:r>
          </a:p>
          <a:p>
            <a:pPr marL="0" indent="0" algn="l">
              <a:buNone/>
            </a:pPr>
            <a:r>
              <a:rPr lang="fr-FR" sz="6000" b="0" i="0" dirty="0">
                <a:solidFill>
                  <a:schemeClr val="accent1">
                    <a:lumMod val="75000"/>
                  </a:schemeClr>
                </a:solidFill>
                <a:effectLst/>
              </a:rPr>
              <a:t>Archéologique Française de Jérusalem qui participent à la plateforme numérique </a:t>
            </a:r>
          </a:p>
          <a:p>
            <a:pPr marL="0" indent="0" algn="l">
              <a:buNone/>
            </a:pPr>
            <a:r>
              <a:rPr lang="fr-FR" sz="6000" b="1" i="1" u="none" strike="noStrike" dirty="0">
                <a:solidFill>
                  <a:schemeClr val="accent1">
                    <a:lumMod val="75000"/>
                  </a:schemeClr>
                </a:solidFill>
                <a:effectLst/>
                <a:hlinkClick r:id="rId3">
                  <a:extLst>
                    <a:ext uri="{A12FA001-AC4F-418D-AE19-62706E023703}">
                      <ahyp:hlinkClr xmlns:ahyp="http://schemas.microsoft.com/office/drawing/2018/hyperlinkcolor" val="tx"/>
                    </a:ext>
                  </a:extLst>
                </a:hlinkClick>
              </a:rPr>
              <a:t>La Bible en ses traditions</a:t>
            </a:r>
            <a:r>
              <a:rPr lang="fr-FR" sz="6000" b="0" i="1" dirty="0">
                <a:solidFill>
                  <a:schemeClr val="accent1">
                    <a:lumMod val="75000"/>
                  </a:schemeClr>
                </a:solidFill>
                <a:effectLst/>
              </a:rPr>
              <a:t>.</a:t>
            </a:r>
            <a:endParaRPr lang="fr-FR" sz="6000" b="0" i="0" dirty="0">
              <a:solidFill>
                <a:schemeClr val="accent1">
                  <a:lumMod val="75000"/>
                </a:schemeClr>
              </a:solidFill>
              <a:effectLst/>
            </a:endParaRPr>
          </a:p>
          <a:p>
            <a:pPr algn="l">
              <a:buFontTx/>
              <a:buChar char="-"/>
            </a:pPr>
            <a:r>
              <a:rPr lang="fr-FR" sz="6000" b="0" i="0" dirty="0">
                <a:solidFill>
                  <a:schemeClr val="accent1">
                    <a:lumMod val="75000"/>
                  </a:schemeClr>
                </a:solidFill>
                <a:effectLst/>
              </a:rPr>
              <a:t>PRIXM c’est aussi une approche catéchétique avec un commentaire sur le texte biblique retenu</a:t>
            </a:r>
          </a:p>
          <a:p>
            <a:pPr marL="0" indent="0" algn="l">
              <a:buNone/>
            </a:pPr>
            <a:r>
              <a:rPr lang="fr-FR" sz="6000" b="0" i="0" dirty="0">
                <a:solidFill>
                  <a:schemeClr val="accent1">
                    <a:lumMod val="75000"/>
                  </a:schemeClr>
                </a:solidFill>
                <a:effectLst/>
              </a:rPr>
              <a:t> dans la lettre et une proposition de prière.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fr-FR" sz="6000" dirty="0">
              <a:solidFill>
                <a:schemeClr val="accent1">
                  <a:lumMod val="75000"/>
                </a:schemeClr>
              </a:solidFil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fr-FR" sz="7200" b="1" i="0" u="none" strike="noStrike" kern="1200" cap="none" spc="0" normalizeH="0" baseline="0" noProof="0" dirty="0">
                <a:ln>
                  <a:noFill/>
                </a:ln>
                <a:solidFill>
                  <a:srgbClr val="4F81BD">
                    <a:lumMod val="75000"/>
                  </a:srgbClr>
                </a:solidFill>
                <a:effectLst/>
                <a:uLnTx/>
                <a:uFillTx/>
                <a:latin typeface="GothamBold"/>
                <a:ea typeface="+mn-ea"/>
              </a:rPr>
              <a:t>Le Jour du Seigneur</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fr-FR" sz="6000" b="0" i="0" u="none" strike="noStrike" kern="1200" cap="none" spc="0" normalizeH="0" baseline="0" noProof="0" dirty="0">
                <a:ln>
                  <a:noFill/>
                </a:ln>
                <a:solidFill>
                  <a:srgbClr val="6B99AF"/>
                </a:solidFill>
                <a:effectLst/>
                <a:uLnTx/>
                <a:uFillTx/>
                <a:latin typeface="GothamBook"/>
                <a:ea typeface="+mn-ea"/>
                <a:hlinkClick r:id="rId4"/>
              </a:rPr>
              <a:t>https://www.lejourduseigneur.com/videos</a:t>
            </a:r>
            <a:endParaRPr kumimoji="0" lang="fr-FR" sz="6000" b="1" i="0" u="none" strike="noStrike" kern="1200" cap="none" spc="0" normalizeH="0" baseline="0" noProof="0" dirty="0">
              <a:ln>
                <a:noFill/>
              </a:ln>
              <a:solidFill>
                <a:srgbClr val="4F81BD">
                  <a:lumMod val="75000"/>
                </a:srgbClr>
              </a:solidFill>
              <a:effectLst/>
              <a:uLnTx/>
              <a:uFillTx/>
              <a:latin typeface="GothamBook"/>
              <a:ea typeface="+mn-e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fr-FR" sz="6000" b="0" i="0" u="none" strike="noStrike" kern="1200" cap="none" spc="0" normalizeH="0" baseline="0" noProof="0" dirty="0">
                <a:ln>
                  <a:noFill/>
                </a:ln>
                <a:solidFill>
                  <a:srgbClr val="4F81BD">
                    <a:lumMod val="75000"/>
                  </a:srgbClr>
                </a:solidFill>
                <a:effectLst/>
                <a:uLnTx/>
                <a:uFillTx/>
                <a:latin typeface="GothamBook"/>
                <a:ea typeface="+mn-ea"/>
              </a:rPr>
              <a:t>Dans la rubrique « Vidéo » vous trouverez le Catalogue </a:t>
            </a:r>
            <a:r>
              <a:rPr kumimoji="0" lang="fr-FR" sz="6000" b="0" i="0" u="none" strike="noStrike" kern="1200" cap="none" spc="0" normalizeH="0" baseline="0" noProof="0" dirty="0" err="1">
                <a:ln>
                  <a:noFill/>
                </a:ln>
                <a:solidFill>
                  <a:srgbClr val="4F81BD">
                    <a:lumMod val="75000"/>
                  </a:srgbClr>
                </a:solidFill>
                <a:effectLst/>
                <a:uLnTx/>
                <a:uFillTx/>
                <a:latin typeface="GothamBook"/>
                <a:ea typeface="+mn-ea"/>
              </a:rPr>
              <a:t>Vodeus</a:t>
            </a:r>
            <a:r>
              <a:rPr kumimoji="0" lang="fr-FR" sz="6000" b="0" i="0" u="none" strike="noStrike" kern="1200" cap="none" spc="0" normalizeH="0" baseline="0" noProof="0" dirty="0">
                <a:ln>
                  <a:noFill/>
                </a:ln>
                <a:solidFill>
                  <a:srgbClr val="4F81BD">
                    <a:lumMod val="75000"/>
                  </a:srgbClr>
                </a:solidFill>
                <a:effectLst/>
                <a:uLnTx/>
                <a:uFillTx/>
                <a:latin typeface="GothamBook"/>
                <a:ea typeface="+mn-ea"/>
              </a:rPr>
              <a:t> : Plus de 2500 vidéos, documentaires, séries, nouveautés... Des contenus éclairants et inspirants à découvrir sur vos écrans !</a:t>
            </a:r>
            <a:endParaRPr kumimoji="0" lang="fr-FR" sz="6000" b="1" i="0" u="none" strike="noStrike" kern="1200" cap="none" spc="0" normalizeH="0" baseline="0" noProof="0" dirty="0">
              <a:ln>
                <a:noFill/>
              </a:ln>
              <a:solidFill>
                <a:srgbClr val="4F81BD">
                  <a:lumMod val="75000"/>
                </a:srgbClr>
              </a:solidFill>
              <a:effectLst/>
              <a:uLnTx/>
              <a:uFillTx/>
              <a:latin typeface="GothamBook"/>
              <a:ea typeface="+mn-ea"/>
            </a:endParaRPr>
          </a:p>
          <a:p>
            <a:pPr marL="0" indent="0">
              <a:buNone/>
            </a:pPr>
            <a:endParaRPr lang="fr-FR" dirty="0"/>
          </a:p>
        </p:txBody>
      </p:sp>
      <p:pic>
        <p:nvPicPr>
          <p:cNvPr id="4" name="Image 3" descr="Une image contenant texte, capture d’écran, Page web, Site web">
            <a:extLst>
              <a:ext uri="{FF2B5EF4-FFF2-40B4-BE49-F238E27FC236}">
                <a16:creationId xmlns:a16="http://schemas.microsoft.com/office/drawing/2014/main" id="{041881A5-F429-C948-6D37-6E9139F62A91}"/>
              </a:ext>
            </a:extLst>
          </p:cNvPr>
          <p:cNvPicPr>
            <a:picLocks noChangeAspect="1"/>
          </p:cNvPicPr>
          <p:nvPr/>
        </p:nvPicPr>
        <p:blipFill>
          <a:blip r:embed="rId5"/>
          <a:stretch>
            <a:fillRect/>
          </a:stretch>
        </p:blipFill>
        <p:spPr>
          <a:xfrm>
            <a:off x="8073482" y="2141033"/>
            <a:ext cx="2140377" cy="1204333"/>
          </a:xfrm>
          <a:prstGeom prst="rect">
            <a:avLst/>
          </a:prstGeom>
        </p:spPr>
      </p:pic>
      <p:pic>
        <p:nvPicPr>
          <p:cNvPr id="6" name="Image 5">
            <a:extLst>
              <a:ext uri="{FF2B5EF4-FFF2-40B4-BE49-F238E27FC236}">
                <a16:creationId xmlns:a16="http://schemas.microsoft.com/office/drawing/2014/main" id="{4AB287AE-7179-34B3-D7A3-C8BEBFC7DDF3}"/>
              </a:ext>
            </a:extLst>
          </p:cNvPr>
          <p:cNvPicPr>
            <a:picLocks noChangeAspect="1"/>
          </p:cNvPicPr>
          <p:nvPr/>
        </p:nvPicPr>
        <p:blipFill>
          <a:blip r:embed="rId6"/>
          <a:stretch>
            <a:fillRect/>
          </a:stretch>
        </p:blipFill>
        <p:spPr>
          <a:xfrm>
            <a:off x="7829204" y="4024574"/>
            <a:ext cx="3829723" cy="865707"/>
          </a:xfrm>
          <a:prstGeom prst="rect">
            <a:avLst/>
          </a:prstGeom>
        </p:spPr>
      </p:pic>
    </p:spTree>
    <p:extLst>
      <p:ext uri="{BB962C8B-B14F-4D97-AF65-F5344CB8AC3E}">
        <p14:creationId xmlns:p14="http://schemas.microsoft.com/office/powerpoint/2010/main" val="665412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symbole, clipart, logo, texte&#10;&#10;Description générée automatiquement">
            <a:extLst>
              <a:ext uri="{FF2B5EF4-FFF2-40B4-BE49-F238E27FC236}">
                <a16:creationId xmlns:a16="http://schemas.microsoft.com/office/drawing/2014/main" id="{B0FD0CB1-3B45-F2CE-F62E-39BCB320DF9B}"/>
              </a:ext>
            </a:extLst>
          </p:cNvPr>
          <p:cNvPicPr>
            <a:picLocks noChangeAspect="1"/>
          </p:cNvPicPr>
          <p:nvPr/>
        </p:nvPicPr>
        <p:blipFill>
          <a:blip r:embed="rId3"/>
          <a:stretch>
            <a:fillRect/>
          </a:stretch>
        </p:blipFill>
        <p:spPr>
          <a:xfrm>
            <a:off x="5295045" y="588863"/>
            <a:ext cx="1601910" cy="1490473"/>
          </a:xfrm>
          <a:prstGeom prst="rect">
            <a:avLst/>
          </a:prstGeom>
        </p:spPr>
      </p:pic>
      <p:pic>
        <p:nvPicPr>
          <p:cNvPr id="6" name="Image 5" descr="Une image contenant texte, Graphique, Police, graphisme&#10;&#10;Description générée automatiquement">
            <a:extLst>
              <a:ext uri="{FF2B5EF4-FFF2-40B4-BE49-F238E27FC236}">
                <a16:creationId xmlns:a16="http://schemas.microsoft.com/office/drawing/2014/main" id="{529BDC8D-5AF9-F49E-4B60-E326D574AAA5}"/>
              </a:ext>
            </a:extLst>
          </p:cNvPr>
          <p:cNvPicPr>
            <a:picLocks noChangeAspect="1"/>
          </p:cNvPicPr>
          <p:nvPr/>
        </p:nvPicPr>
        <p:blipFill>
          <a:blip r:embed="rId4"/>
          <a:stretch>
            <a:fillRect/>
          </a:stretch>
        </p:blipFill>
        <p:spPr>
          <a:xfrm>
            <a:off x="1452204" y="685399"/>
            <a:ext cx="2449372" cy="1429520"/>
          </a:xfrm>
          <a:prstGeom prst="rect">
            <a:avLst/>
          </a:prstGeom>
        </p:spPr>
      </p:pic>
      <p:pic>
        <p:nvPicPr>
          <p:cNvPr id="8" name="Image 7" descr="Une image contenant Caractère coloré, graphisme, Graphique, capture d’écran&#10;&#10;Description générée automatiquement">
            <a:extLst>
              <a:ext uri="{FF2B5EF4-FFF2-40B4-BE49-F238E27FC236}">
                <a16:creationId xmlns:a16="http://schemas.microsoft.com/office/drawing/2014/main" id="{FA27903A-E5A1-1459-37DB-0CB715E8F9DE}"/>
              </a:ext>
            </a:extLst>
          </p:cNvPr>
          <p:cNvPicPr>
            <a:picLocks noChangeAspect="1"/>
          </p:cNvPicPr>
          <p:nvPr/>
        </p:nvPicPr>
        <p:blipFill>
          <a:blip r:embed="rId5"/>
          <a:stretch>
            <a:fillRect/>
          </a:stretch>
        </p:blipFill>
        <p:spPr>
          <a:xfrm>
            <a:off x="8668512" y="757309"/>
            <a:ext cx="2131442" cy="1285700"/>
          </a:xfrm>
          <a:prstGeom prst="rect">
            <a:avLst/>
          </a:prstGeom>
        </p:spPr>
      </p:pic>
      <p:pic>
        <p:nvPicPr>
          <p:cNvPr id="12" name="Image 11" descr="Une image contenant Police, Graphique, typographie, calligraphie&#10;&#10;Description générée automatiquement">
            <a:extLst>
              <a:ext uri="{FF2B5EF4-FFF2-40B4-BE49-F238E27FC236}">
                <a16:creationId xmlns:a16="http://schemas.microsoft.com/office/drawing/2014/main" id="{5F6D237F-D8E8-7B39-D7D0-4CBF71672DEF}"/>
              </a:ext>
            </a:extLst>
          </p:cNvPr>
          <p:cNvPicPr>
            <a:picLocks noChangeAspect="1"/>
          </p:cNvPicPr>
          <p:nvPr/>
        </p:nvPicPr>
        <p:blipFill rotWithShape="1">
          <a:blip r:embed="rId6">
            <a:alphaModFix amt="5000"/>
          </a:blip>
          <a:srcRect t="-1" b="49081"/>
          <a:stretch/>
        </p:blipFill>
        <p:spPr>
          <a:xfrm>
            <a:off x="-64009" y="4215263"/>
            <a:ext cx="3596171" cy="2386705"/>
          </a:xfrm>
          <a:prstGeom prst="rect">
            <a:avLst/>
          </a:prstGeom>
        </p:spPr>
      </p:pic>
      <p:sp>
        <p:nvSpPr>
          <p:cNvPr id="14" name="Rectangle : avec coins arrondis en diagonale 13">
            <a:extLst>
              <a:ext uri="{FF2B5EF4-FFF2-40B4-BE49-F238E27FC236}">
                <a16:creationId xmlns:a16="http://schemas.microsoft.com/office/drawing/2014/main" id="{BD1D1B72-F1D2-8A44-C660-17D7BDF61D4A}"/>
              </a:ext>
            </a:extLst>
          </p:cNvPr>
          <p:cNvSpPr/>
          <p:nvPr/>
        </p:nvSpPr>
        <p:spPr>
          <a:xfrm>
            <a:off x="3064764" y="2315129"/>
            <a:ext cx="6062472" cy="1122177"/>
          </a:xfrm>
          <a:prstGeom prst="round2DiagRect">
            <a:avLst/>
          </a:prstGeom>
          <a:solidFill>
            <a:srgbClr val="8A04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avec coins arrondis en diagonale 14">
            <a:extLst>
              <a:ext uri="{FF2B5EF4-FFF2-40B4-BE49-F238E27FC236}">
                <a16:creationId xmlns:a16="http://schemas.microsoft.com/office/drawing/2014/main" id="{55450571-A475-F9FB-B4AF-D85CB3D3DB22}"/>
              </a:ext>
            </a:extLst>
          </p:cNvPr>
          <p:cNvSpPr/>
          <p:nvPr/>
        </p:nvSpPr>
        <p:spPr>
          <a:xfrm>
            <a:off x="3064764" y="3653226"/>
            <a:ext cx="6062472" cy="1122177"/>
          </a:xfrm>
          <a:prstGeom prst="round2DiagRect">
            <a:avLst/>
          </a:prstGeom>
          <a:solidFill>
            <a:srgbClr val="8A04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avec coins arrondis en diagonale 15">
            <a:extLst>
              <a:ext uri="{FF2B5EF4-FFF2-40B4-BE49-F238E27FC236}">
                <a16:creationId xmlns:a16="http://schemas.microsoft.com/office/drawing/2014/main" id="{874CA785-9BF0-D5AE-3C15-381A1336D255}"/>
              </a:ext>
            </a:extLst>
          </p:cNvPr>
          <p:cNvSpPr/>
          <p:nvPr/>
        </p:nvSpPr>
        <p:spPr>
          <a:xfrm>
            <a:off x="3064764" y="4976561"/>
            <a:ext cx="6062472" cy="1122177"/>
          </a:xfrm>
          <a:prstGeom prst="round2DiagRect">
            <a:avLst/>
          </a:prstGeom>
          <a:solidFill>
            <a:srgbClr val="8A04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Google Shape;190;p19">
            <a:extLst>
              <a:ext uri="{FF2B5EF4-FFF2-40B4-BE49-F238E27FC236}">
                <a16:creationId xmlns:a16="http://schemas.microsoft.com/office/drawing/2014/main" id="{2B6CC62C-1352-0E39-EB47-4017725B01E3}"/>
              </a:ext>
            </a:extLst>
          </p:cNvPr>
          <p:cNvSpPr txBox="1"/>
          <p:nvPr/>
        </p:nvSpPr>
        <p:spPr>
          <a:xfrm>
            <a:off x="3190875" y="2355342"/>
            <a:ext cx="5810250"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300" b="1" dirty="0">
                <a:solidFill>
                  <a:schemeClr val="bg1"/>
                </a:solidFill>
                <a:latin typeface="Avenir Book" panose="02000503020000020003" pitchFamily="2" charset="0"/>
                <a:ea typeface="Avenir"/>
                <a:cs typeface="Avenir"/>
                <a:sym typeface="Avenir"/>
              </a:rPr>
              <a:t>Service diocésain de la catéchèse et du catéchuménat</a:t>
            </a:r>
          </a:p>
          <a:p>
            <a:pPr marL="0" marR="0" lvl="0" indent="0" algn="ctr" rtl="0">
              <a:spcBef>
                <a:spcPts val="0"/>
              </a:spcBef>
              <a:spcAft>
                <a:spcPts val="0"/>
              </a:spcAft>
              <a:buNone/>
            </a:pPr>
            <a:r>
              <a:rPr lang="fr-FR" sz="1300" b="1" dirty="0">
                <a:solidFill>
                  <a:schemeClr val="bg1"/>
                </a:solidFill>
                <a:latin typeface="Avenir Book" panose="02000503020000020003" pitchFamily="2" charset="0"/>
                <a:sym typeface="Avenir"/>
              </a:rPr>
              <a:t>3, rue Pierre Dévoluy – 06000 Nice</a:t>
            </a:r>
          </a:p>
          <a:p>
            <a:pPr marL="0" marR="0" lvl="0" indent="0" algn="ctr" rtl="0">
              <a:spcBef>
                <a:spcPts val="0"/>
              </a:spcBef>
              <a:spcAft>
                <a:spcPts val="0"/>
              </a:spcAft>
              <a:buNone/>
            </a:pPr>
            <a:r>
              <a:rPr lang="fr-FR" sz="1300" b="1" dirty="0">
                <a:solidFill>
                  <a:schemeClr val="bg1"/>
                </a:solidFill>
                <a:latin typeface="Avenir Book" panose="02000503020000020003" pitchFamily="2" charset="0"/>
                <a:sym typeface="Avenir"/>
              </a:rPr>
              <a:t>06 28 46 38 54</a:t>
            </a:r>
          </a:p>
          <a:p>
            <a:pPr algn="ctr"/>
            <a:r>
              <a:rPr lang="fr-FR" sz="1300" b="1" dirty="0" err="1">
                <a:solidFill>
                  <a:schemeClr val="bg1"/>
                </a:solidFill>
                <a:effectLst/>
                <a:latin typeface="Avenir Book" panose="02000503020000020003" pitchFamily="2" charset="0"/>
              </a:rPr>
              <a:t>resp.catechese.catechumenat@nice.catholique.fr</a:t>
            </a:r>
            <a:endParaRPr lang="fr-FR" sz="1300" b="1" dirty="0">
              <a:solidFill>
                <a:schemeClr val="bg1"/>
              </a:solidFill>
              <a:latin typeface="Avenir Book" panose="02000503020000020003" pitchFamily="2" charset="0"/>
              <a:sym typeface="Avenir"/>
            </a:endParaRPr>
          </a:p>
          <a:p>
            <a:pPr algn="ctr"/>
            <a:r>
              <a:rPr lang="fr-FR" sz="1300" b="1" dirty="0" err="1">
                <a:solidFill>
                  <a:schemeClr val="bg1"/>
                </a:solidFill>
                <a:effectLst/>
                <a:latin typeface="Avenir Book" panose="02000503020000020003" pitchFamily="2" charset="0"/>
              </a:rPr>
              <a:t>assistante.catechese.catechumenat@nice.catholique.fr</a:t>
            </a:r>
            <a:endParaRPr lang="fr-FR" sz="1300" b="1" dirty="0">
              <a:solidFill>
                <a:schemeClr val="bg1"/>
              </a:solidFill>
              <a:effectLst/>
              <a:latin typeface="Avenir Book" panose="02000503020000020003" pitchFamily="2" charset="0"/>
            </a:endParaRPr>
          </a:p>
        </p:txBody>
      </p:sp>
      <p:sp>
        <p:nvSpPr>
          <p:cNvPr id="18" name="Google Shape;190;p19">
            <a:extLst>
              <a:ext uri="{FF2B5EF4-FFF2-40B4-BE49-F238E27FC236}">
                <a16:creationId xmlns:a16="http://schemas.microsoft.com/office/drawing/2014/main" id="{A5377C18-A010-3394-628F-455DE1D14C40}"/>
              </a:ext>
            </a:extLst>
          </p:cNvPr>
          <p:cNvSpPr txBox="1"/>
          <p:nvPr/>
        </p:nvSpPr>
        <p:spPr>
          <a:xfrm>
            <a:off x="3190875" y="3780066"/>
            <a:ext cx="5810250" cy="8771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300" b="1" dirty="0">
                <a:solidFill>
                  <a:schemeClr val="lt1"/>
                </a:solidFill>
                <a:latin typeface="Avenir Book" panose="02000503020000020003" pitchFamily="2" charset="0"/>
                <a:ea typeface="Avenir"/>
                <a:cs typeface="Avenir"/>
                <a:sym typeface="Avenir"/>
              </a:rPr>
              <a:t>Direction diocésaine de l’Enseignement Catholiques des Alpes-Maritimes </a:t>
            </a:r>
            <a:endParaRPr lang="fr-FR" sz="1300" dirty="0">
              <a:latin typeface="Avenir Book" panose="02000503020000020003" pitchFamily="2" charset="0"/>
            </a:endParaRPr>
          </a:p>
          <a:p>
            <a:pPr marL="0" marR="0" lvl="0" indent="0" algn="ctr" rtl="0">
              <a:spcBef>
                <a:spcPts val="0"/>
              </a:spcBef>
              <a:spcAft>
                <a:spcPts val="0"/>
              </a:spcAft>
              <a:buNone/>
            </a:pPr>
            <a:r>
              <a:rPr lang="fr-FR" sz="1300" b="1" dirty="0">
                <a:solidFill>
                  <a:schemeClr val="lt1"/>
                </a:solidFill>
                <a:latin typeface="Avenir Book" panose="02000503020000020003" pitchFamily="2" charset="0"/>
                <a:ea typeface="Avenir"/>
                <a:cs typeface="Avenir"/>
                <a:sym typeface="Avenir"/>
              </a:rPr>
              <a:t>Villa « Casa </a:t>
            </a:r>
            <a:r>
              <a:rPr lang="fr-FR" sz="1300" b="1" dirty="0" err="1">
                <a:solidFill>
                  <a:schemeClr val="lt1"/>
                </a:solidFill>
                <a:latin typeface="Avenir Book" panose="02000503020000020003" pitchFamily="2" charset="0"/>
                <a:ea typeface="Avenir"/>
                <a:cs typeface="Avenir"/>
                <a:sym typeface="Avenir"/>
              </a:rPr>
              <a:t>Vecchia</a:t>
            </a:r>
            <a:r>
              <a:rPr lang="fr-FR" sz="1300" b="1" dirty="0">
                <a:solidFill>
                  <a:schemeClr val="lt1"/>
                </a:solidFill>
                <a:latin typeface="Avenir Book" panose="02000503020000020003" pitchFamily="2" charset="0"/>
                <a:ea typeface="Avenir"/>
                <a:cs typeface="Avenir"/>
                <a:sym typeface="Avenir"/>
              </a:rPr>
              <a:t> » - 8 av. Urbain-Bosio – 06300 Nice </a:t>
            </a:r>
            <a:endParaRPr lang="fr-FR" sz="1300" dirty="0">
              <a:latin typeface="Avenir Book" panose="02000503020000020003" pitchFamily="2" charset="0"/>
            </a:endParaRPr>
          </a:p>
          <a:p>
            <a:pPr marL="0" marR="0" lvl="0" indent="0" algn="ctr" rtl="0">
              <a:spcBef>
                <a:spcPts val="0"/>
              </a:spcBef>
              <a:spcAft>
                <a:spcPts val="0"/>
              </a:spcAft>
              <a:buNone/>
            </a:pPr>
            <a:r>
              <a:rPr lang="fr-FR" sz="1300" b="1" dirty="0">
                <a:solidFill>
                  <a:schemeClr val="lt1"/>
                </a:solidFill>
                <a:latin typeface="Avenir Book" panose="02000503020000020003" pitchFamily="2" charset="0"/>
                <a:ea typeface="Avenir"/>
                <a:cs typeface="Avenir"/>
                <a:sym typeface="Avenir"/>
              </a:rPr>
              <a:t>06 03 80 47 11</a:t>
            </a:r>
          </a:p>
          <a:p>
            <a:pPr algn="ctr"/>
            <a:r>
              <a:rPr lang="fr-FR" sz="1200" b="1" dirty="0">
                <a:solidFill>
                  <a:schemeClr val="bg1"/>
                </a:solidFill>
                <a:effectLst/>
                <a:latin typeface="Avenir Book" panose="02000503020000020003" pitchFamily="2" charset="0"/>
              </a:rPr>
              <a:t>gwenaelle.robic@ddec06.com</a:t>
            </a:r>
            <a:endParaRPr lang="fr-FR" sz="1300" b="1" dirty="0">
              <a:solidFill>
                <a:schemeClr val="lt1"/>
              </a:solidFill>
              <a:latin typeface="Avenir Book" panose="02000503020000020003" pitchFamily="2" charset="0"/>
              <a:ea typeface="Avenir"/>
              <a:cs typeface="Avenir"/>
              <a:sym typeface="Avenir"/>
            </a:endParaRPr>
          </a:p>
        </p:txBody>
      </p:sp>
      <p:sp>
        <p:nvSpPr>
          <p:cNvPr id="19" name="Google Shape;190;p19">
            <a:extLst>
              <a:ext uri="{FF2B5EF4-FFF2-40B4-BE49-F238E27FC236}">
                <a16:creationId xmlns:a16="http://schemas.microsoft.com/office/drawing/2014/main" id="{0350583A-589C-923C-C8F3-A07328D8302D}"/>
              </a:ext>
            </a:extLst>
          </p:cNvPr>
          <p:cNvSpPr txBox="1"/>
          <p:nvPr/>
        </p:nvSpPr>
        <p:spPr>
          <a:xfrm>
            <a:off x="3190875" y="5192481"/>
            <a:ext cx="5810250" cy="692457"/>
          </a:xfrm>
          <a:prstGeom prst="rect">
            <a:avLst/>
          </a:prstGeom>
          <a:noFill/>
          <a:ln>
            <a:noFill/>
          </a:ln>
        </p:spPr>
        <p:txBody>
          <a:bodyPr spcFirstLastPara="1" wrap="square" lIns="91425" tIns="45700" rIns="91425" bIns="45700" anchor="t" anchorCtr="0">
            <a:spAutoFit/>
          </a:bodyPr>
          <a:lstStyle/>
          <a:p>
            <a:pPr algn="ctr"/>
            <a:r>
              <a:rPr lang="fr-FR" sz="1300" b="1" i="0" dirty="0">
                <a:solidFill>
                  <a:schemeClr val="bg1"/>
                </a:solidFill>
                <a:effectLst/>
                <a:latin typeface="Avenir Book" panose="02000503020000020003" pitchFamily="2" charset="0"/>
              </a:rPr>
              <a:t>Aumônerie de l’Enseignement Public</a:t>
            </a:r>
          </a:p>
          <a:p>
            <a:pPr algn="ctr"/>
            <a:r>
              <a:rPr lang="fr-FR" sz="1300" b="1" i="0" dirty="0">
                <a:solidFill>
                  <a:schemeClr val="bg1"/>
                </a:solidFill>
                <a:effectLst/>
                <a:latin typeface="Avenir Book" panose="02000503020000020003" pitchFamily="2" charset="0"/>
              </a:rPr>
              <a:t>06 58 92 61 01</a:t>
            </a:r>
          </a:p>
          <a:p>
            <a:pPr algn="ctr"/>
            <a:r>
              <a:rPr lang="fr-FR" sz="1300" b="1" dirty="0" err="1">
                <a:solidFill>
                  <a:schemeClr val="bg1"/>
                </a:solidFill>
                <a:effectLst/>
                <a:latin typeface="Avenir Book" panose="02000503020000020003" pitchFamily="2" charset="0"/>
              </a:rPr>
              <a:t>responsable.aep@nice.catholique.fr</a:t>
            </a:r>
            <a:endParaRPr lang="fr-FR" sz="1300" b="1" dirty="0">
              <a:solidFill>
                <a:schemeClr val="bg1"/>
              </a:solidFill>
              <a:effectLst/>
              <a:latin typeface="Avenir Book" panose="02000503020000020003" pitchFamily="2" charset="0"/>
            </a:endParaRPr>
          </a:p>
        </p:txBody>
      </p:sp>
    </p:spTree>
    <p:extLst>
      <p:ext uri="{BB962C8B-B14F-4D97-AF65-F5344CB8AC3E}">
        <p14:creationId xmlns:p14="http://schemas.microsoft.com/office/powerpoint/2010/main" val="881383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9665663F-77CC-EB61-BF39-F9A22FA04EFF}"/>
              </a:ext>
            </a:extLst>
          </p:cNvPr>
          <p:cNvSpPr>
            <a:spLocks noGrp="1"/>
          </p:cNvSpPr>
          <p:nvPr>
            <p:ph type="body" idx="13"/>
          </p:nvPr>
        </p:nvSpPr>
        <p:spPr>
          <a:xfrm>
            <a:off x="301084" y="1326995"/>
            <a:ext cx="11630722" cy="5285678"/>
          </a:xfrm>
        </p:spPr>
        <p:txBody>
          <a:bodyPr>
            <a:normAutofit fontScale="25000" lnSpcReduction="20000"/>
          </a:bodyPr>
          <a:lstStyle/>
          <a:p>
            <a:pPr marL="0" indent="0" algn="ctr">
              <a:buNone/>
            </a:pPr>
            <a:endParaRPr lang="fr-FR" sz="4800" b="1" dirty="0">
              <a:solidFill>
                <a:srgbClr val="C00000"/>
              </a:solidFill>
            </a:endParaRPr>
          </a:p>
          <a:p>
            <a:pPr marL="0" marR="0" lvl="0" indent="0" algn="l" defTabSz="457200" rtl="0" eaLnBrk="1" fontAlgn="auto" latinLnBrk="0" hangingPunct="1">
              <a:lnSpc>
                <a:spcPct val="120000"/>
              </a:lnSpc>
              <a:spcBef>
                <a:spcPct val="20000"/>
              </a:spcBef>
              <a:spcAft>
                <a:spcPts val="0"/>
              </a:spcAft>
              <a:buClrTx/>
              <a:buSzTx/>
              <a:buNone/>
              <a:tabLst/>
              <a:defRPr/>
            </a:pPr>
            <a:endParaRPr lang="fr-FR" sz="4800" b="1" dirty="0">
              <a:solidFill>
                <a:schemeClr val="accent1">
                  <a:lumMod val="75000"/>
                </a:schemeClr>
              </a:solidFill>
            </a:endParaRPr>
          </a:p>
          <a:p>
            <a:pPr marL="0" marR="0" lvl="0" indent="0" algn="l" defTabSz="457200" rtl="0" eaLnBrk="1" fontAlgn="auto" latinLnBrk="0" hangingPunct="1">
              <a:lnSpc>
                <a:spcPct val="120000"/>
              </a:lnSpc>
              <a:spcBef>
                <a:spcPct val="20000"/>
              </a:spcBef>
              <a:spcAft>
                <a:spcPts val="0"/>
              </a:spcAft>
              <a:buClrTx/>
              <a:buSzTx/>
              <a:buNone/>
              <a:tabLst/>
              <a:defRPr/>
            </a:pPr>
            <a:r>
              <a:rPr kumimoji="0" lang="fr-FR" sz="7200" b="1" i="0" u="none" strike="noStrike" kern="1200" cap="none" spc="0" normalizeH="0" baseline="0" noProof="0" dirty="0">
                <a:ln>
                  <a:noFill/>
                </a:ln>
                <a:solidFill>
                  <a:srgbClr val="164D8E"/>
                </a:solidFill>
                <a:effectLst/>
                <a:uLnTx/>
                <a:uFillTx/>
                <a:latin typeface="+mn-lt"/>
              </a:rPr>
              <a:t>1. La formation des catéchistes</a:t>
            </a:r>
          </a:p>
          <a:p>
            <a:pPr marL="0" marR="0" lvl="0" indent="0" algn="l" defTabSz="457200" rtl="0" eaLnBrk="1" fontAlgn="auto" latinLnBrk="0" hangingPunct="1">
              <a:lnSpc>
                <a:spcPct val="120000"/>
              </a:lnSpc>
              <a:spcBef>
                <a:spcPct val="20000"/>
              </a:spcBef>
              <a:spcAft>
                <a:spcPts val="0"/>
              </a:spcAft>
              <a:buClrTx/>
              <a:buSzTx/>
              <a:buNone/>
              <a:tabLst/>
              <a:defRPr/>
            </a:pPr>
            <a:r>
              <a:rPr kumimoji="0" lang="fr-FR" sz="7200" b="1" i="0" u="none" strike="noStrike" kern="1200" cap="none" spc="0" normalizeH="0" baseline="0" dirty="0">
                <a:ln>
                  <a:noFill/>
                </a:ln>
                <a:solidFill>
                  <a:srgbClr val="164D8E"/>
                </a:solidFill>
                <a:effectLst/>
                <a:uLnTx/>
                <a:uFillTx/>
                <a:latin typeface="+mn-lt"/>
              </a:rPr>
              <a:t>2 . </a:t>
            </a:r>
            <a:r>
              <a:rPr kumimoji="0" lang="fr-FR" sz="7200" b="1" i="0" u="none" strike="noStrike" kern="1200" cap="none" spc="0" normalizeH="0" baseline="0" noProof="0" dirty="0">
                <a:ln>
                  <a:noFill/>
                </a:ln>
                <a:solidFill>
                  <a:srgbClr val="164D8E"/>
                </a:solidFill>
                <a:effectLst/>
                <a:uLnTx/>
                <a:uFillTx/>
                <a:latin typeface="+mn-lt"/>
              </a:rPr>
              <a:t>Le catéchiste – Identité et vocation</a:t>
            </a:r>
          </a:p>
          <a:p>
            <a:pPr marL="0" marR="0" lvl="0" indent="0" algn="l" defTabSz="457200" rtl="0" eaLnBrk="1" fontAlgn="auto" latinLnBrk="0" hangingPunct="1">
              <a:lnSpc>
                <a:spcPct val="120000"/>
              </a:lnSpc>
              <a:spcBef>
                <a:spcPct val="20000"/>
              </a:spcBef>
              <a:spcAft>
                <a:spcPts val="0"/>
              </a:spcAft>
              <a:buClrTx/>
              <a:buSzTx/>
              <a:buNone/>
              <a:tabLst/>
              <a:defRPr/>
            </a:pPr>
            <a:r>
              <a:rPr lang="fr-FR" sz="7200" b="1" dirty="0">
                <a:solidFill>
                  <a:srgbClr val="164D8E"/>
                </a:solidFill>
                <a:latin typeface="+mn-lt"/>
              </a:rPr>
              <a:t>3. Être catéchiste…mission impossible ?</a:t>
            </a:r>
          </a:p>
          <a:p>
            <a:pPr marL="0" marR="0" lvl="0" indent="0" algn="l" defTabSz="457200" rtl="0" eaLnBrk="1" fontAlgn="auto" latinLnBrk="0" hangingPunct="1">
              <a:lnSpc>
                <a:spcPct val="120000"/>
              </a:lnSpc>
              <a:spcBef>
                <a:spcPct val="20000"/>
              </a:spcBef>
              <a:spcAft>
                <a:spcPts val="0"/>
              </a:spcAft>
              <a:buClrTx/>
              <a:buSzTx/>
              <a:buNone/>
              <a:tabLst/>
              <a:defRPr/>
            </a:pPr>
            <a:r>
              <a:rPr lang="fr-FR" sz="7200" b="1" dirty="0">
                <a:solidFill>
                  <a:srgbClr val="164D8E"/>
                </a:solidFill>
                <a:latin typeface="+mn-lt"/>
              </a:rPr>
              <a:t>4. </a:t>
            </a:r>
            <a:r>
              <a:rPr kumimoji="0" lang="fr-FR" sz="7200" b="1" i="0" u="none" strike="noStrike" kern="1200" cap="none" spc="0" normalizeH="0" baseline="0" noProof="0" dirty="0">
                <a:ln>
                  <a:noFill/>
                </a:ln>
                <a:solidFill>
                  <a:srgbClr val="164D8E"/>
                </a:solidFill>
                <a:effectLst/>
                <a:uLnTx/>
                <a:uFillTx/>
                <a:latin typeface="+mn-lt"/>
              </a:rPr>
              <a:t>Les différents acteurs de la catéchèse </a:t>
            </a:r>
          </a:p>
          <a:p>
            <a:pPr marL="0" marR="0" lvl="0" indent="0" algn="l" defTabSz="457200" rtl="0" eaLnBrk="1" fontAlgn="auto" latinLnBrk="0" hangingPunct="1">
              <a:lnSpc>
                <a:spcPct val="120000"/>
              </a:lnSpc>
              <a:spcBef>
                <a:spcPct val="20000"/>
              </a:spcBef>
              <a:spcAft>
                <a:spcPts val="0"/>
              </a:spcAft>
              <a:buClrTx/>
              <a:buSzTx/>
              <a:buFont typeface="Arial"/>
              <a:buNone/>
              <a:tabLst/>
              <a:defRPr/>
            </a:pPr>
            <a:r>
              <a:rPr lang="fr-FR" sz="7200" b="1" dirty="0">
                <a:solidFill>
                  <a:srgbClr val="164D8E"/>
                </a:solidFill>
                <a:latin typeface="+mn-lt"/>
              </a:rPr>
              <a:t>		- </a:t>
            </a:r>
            <a:r>
              <a:rPr kumimoji="0" lang="fr-FR" sz="7200" b="1" i="0" u="none" strike="noStrike" kern="1200" cap="none" spc="0" normalizeH="0" baseline="0" noProof="0" dirty="0">
                <a:ln>
                  <a:noFill/>
                </a:ln>
                <a:solidFill>
                  <a:srgbClr val="164D8E"/>
                </a:solidFill>
                <a:effectLst/>
                <a:uLnTx/>
                <a:uFillTx/>
                <a:latin typeface="+mn-lt"/>
              </a:rPr>
              <a:t>L’Evêque</a:t>
            </a:r>
          </a:p>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fr-FR" sz="7200" b="1" i="0" u="none" strike="noStrike" kern="1200" cap="none" spc="0" normalizeH="0" baseline="0" noProof="0" dirty="0">
                <a:ln>
                  <a:noFill/>
                </a:ln>
                <a:solidFill>
                  <a:srgbClr val="164D8E"/>
                </a:solidFill>
                <a:effectLst/>
                <a:uLnTx/>
                <a:uFillTx/>
                <a:latin typeface="+mn-lt"/>
              </a:rPr>
              <a:t>		- Le service de la catéchèse et du catéchuménat</a:t>
            </a:r>
          </a:p>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fr-FR" sz="7200" b="1" i="0" u="none" strike="noStrike" kern="1200" cap="none" spc="0" normalizeH="0" baseline="0" noProof="0" dirty="0">
                <a:ln>
                  <a:noFill/>
                </a:ln>
                <a:solidFill>
                  <a:srgbClr val="164D8E"/>
                </a:solidFill>
                <a:effectLst/>
                <a:uLnTx/>
                <a:uFillTx/>
                <a:latin typeface="+mn-lt"/>
              </a:rPr>
              <a:t>		- Le doyenné</a:t>
            </a:r>
          </a:p>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fr-FR" sz="7200" b="1" i="0" u="none" strike="noStrike" kern="1200" cap="none" spc="0" normalizeH="0" baseline="0" noProof="0" dirty="0">
                <a:ln>
                  <a:noFill/>
                </a:ln>
                <a:solidFill>
                  <a:srgbClr val="164D8E"/>
                </a:solidFill>
                <a:effectLst/>
                <a:uLnTx/>
                <a:uFillTx/>
                <a:latin typeface="+mn-lt"/>
              </a:rPr>
              <a:t>		- La paroisse</a:t>
            </a:r>
          </a:p>
          <a:p>
            <a:pPr marL="0" marR="0" lvl="0" indent="0" algn="l" defTabSz="457200" rtl="0" eaLnBrk="1" fontAlgn="auto" latinLnBrk="0" hangingPunct="1">
              <a:lnSpc>
                <a:spcPct val="120000"/>
              </a:lnSpc>
              <a:spcBef>
                <a:spcPct val="20000"/>
              </a:spcBef>
              <a:spcAft>
                <a:spcPts val="0"/>
              </a:spcAft>
              <a:buClrTx/>
              <a:buSzTx/>
              <a:buFont typeface="Arial"/>
              <a:buNone/>
              <a:tabLst/>
              <a:defRPr/>
            </a:pPr>
            <a:r>
              <a:rPr lang="fr-FR" sz="7200" b="1" dirty="0">
                <a:solidFill>
                  <a:srgbClr val="164D8E"/>
                </a:solidFill>
                <a:latin typeface="+mn-lt"/>
              </a:rPr>
              <a:t>5. A lire et/ou à relire pour aller plus loin…</a:t>
            </a:r>
          </a:p>
          <a:p>
            <a:pPr marL="457200" marR="0" lvl="0" indent="-457200" algn="l" defTabSz="457200" rtl="0" eaLnBrk="1" fontAlgn="auto" latinLnBrk="0" hangingPunct="1">
              <a:lnSpc>
                <a:spcPct val="120000"/>
              </a:lnSpc>
              <a:spcBef>
                <a:spcPct val="20000"/>
              </a:spcBef>
              <a:spcAft>
                <a:spcPts val="0"/>
              </a:spcAft>
              <a:buClrTx/>
              <a:buSzTx/>
              <a:buFont typeface="Arial"/>
              <a:buAutoNum type="arabicPeriod" startAt="5"/>
              <a:tabLst/>
              <a:defRPr/>
            </a:pPr>
            <a:endParaRPr lang="fr-FR" sz="7200" b="1" dirty="0">
              <a:solidFill>
                <a:srgbClr val="164D8E"/>
              </a:solidFill>
              <a:latin typeface="+mn-lt"/>
            </a:endParaRPr>
          </a:p>
          <a:p>
            <a:pPr marL="0" marR="0" lvl="0" indent="0" algn="l" defTabSz="457200" rtl="0" eaLnBrk="1" fontAlgn="auto" latinLnBrk="0" hangingPunct="1">
              <a:lnSpc>
                <a:spcPct val="120000"/>
              </a:lnSpc>
              <a:spcBef>
                <a:spcPct val="20000"/>
              </a:spcBef>
              <a:spcAft>
                <a:spcPts val="0"/>
              </a:spcAft>
              <a:buClrTx/>
              <a:buSzTx/>
              <a:buNone/>
              <a:tabLst/>
              <a:defRPr/>
            </a:pPr>
            <a:r>
              <a:rPr lang="fr-FR" sz="7200" b="1" dirty="0">
                <a:solidFill>
                  <a:srgbClr val="164D8E"/>
                </a:solidFill>
                <a:latin typeface="+mn-lt"/>
              </a:rPr>
              <a:t>6. Les parcours promulgués par l’évêque</a:t>
            </a:r>
          </a:p>
          <a:p>
            <a:pPr marL="0" marR="0" lvl="0" indent="0" algn="l" defTabSz="457200" rtl="0" eaLnBrk="1" fontAlgn="auto" latinLnBrk="0" hangingPunct="1">
              <a:lnSpc>
                <a:spcPct val="120000"/>
              </a:lnSpc>
              <a:spcBef>
                <a:spcPct val="20000"/>
              </a:spcBef>
              <a:spcAft>
                <a:spcPts val="0"/>
              </a:spcAft>
              <a:buClrTx/>
              <a:buSzTx/>
              <a:buNone/>
              <a:tabLst/>
              <a:defRPr/>
            </a:pPr>
            <a:r>
              <a:rPr lang="fr-FR" sz="7200" b="1" dirty="0">
                <a:solidFill>
                  <a:srgbClr val="164D8E"/>
                </a:solidFill>
                <a:latin typeface="+mn-lt"/>
              </a:rPr>
              <a:t>7. </a:t>
            </a:r>
            <a:r>
              <a:rPr kumimoji="0" lang="fr-FR" sz="7200" b="1" i="0" u="none" strike="noStrike" kern="1200" cap="none" spc="0" normalizeH="0" baseline="0" noProof="0" dirty="0">
                <a:ln>
                  <a:noFill/>
                </a:ln>
                <a:solidFill>
                  <a:srgbClr val="164D8E"/>
                </a:solidFill>
                <a:effectLst/>
                <a:uLnTx/>
                <a:uFillTx/>
                <a:latin typeface="+mn-lt"/>
              </a:rPr>
              <a:t>Des sites pour aller plus loin…</a:t>
            </a:r>
            <a:endParaRPr lang="fr-FR" sz="4900" b="1" dirty="0">
              <a:solidFill>
                <a:schemeClr val="accent1">
                  <a:lumMod val="75000"/>
                </a:schemeClr>
              </a:solidFill>
            </a:endParaRPr>
          </a:p>
          <a:p>
            <a:endParaRPr lang="en-US" dirty="0"/>
          </a:p>
        </p:txBody>
      </p:sp>
      <p:sp>
        <p:nvSpPr>
          <p:cNvPr id="9" name="Content Placeholder 2">
            <a:extLst>
              <a:ext uri="{FF2B5EF4-FFF2-40B4-BE49-F238E27FC236}">
                <a16:creationId xmlns:a16="http://schemas.microsoft.com/office/drawing/2014/main" id="{F814EB74-ED5D-A33B-9EB2-AC0A91B49A64}"/>
              </a:ext>
            </a:extLst>
          </p:cNvPr>
          <p:cNvSpPr>
            <a:spLocks noGrp="1"/>
          </p:cNvSpPr>
          <p:nvPr>
            <p:ph sz="quarter" idx="14"/>
          </p:nvPr>
        </p:nvSpPr>
        <p:spPr>
          <a:xfrm>
            <a:off x="606668" y="737653"/>
            <a:ext cx="10747131" cy="499234"/>
          </a:xfrm>
        </p:spPr>
        <p:txBody>
          <a:bodyPr>
            <a:normAutofit fontScale="92500" lnSpcReduction="10000"/>
          </a:bodyPr>
          <a:lstStyle/>
          <a:p>
            <a:r>
              <a:rPr lang="en-US" dirty="0" err="1"/>
              <a:t>Sommaire</a:t>
            </a:r>
            <a:endParaRPr lang="en-US" dirty="0"/>
          </a:p>
        </p:txBody>
      </p:sp>
    </p:spTree>
    <p:extLst>
      <p:ext uri="{BB962C8B-B14F-4D97-AF65-F5344CB8AC3E}">
        <p14:creationId xmlns:p14="http://schemas.microsoft.com/office/powerpoint/2010/main" val="2554841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CB129FE7-F96E-E264-0C41-BCA1AACAFA8D}"/>
              </a:ext>
            </a:extLst>
          </p:cNvPr>
          <p:cNvSpPr>
            <a:spLocks noGrp="1"/>
          </p:cNvSpPr>
          <p:nvPr>
            <p:ph type="body" idx="1"/>
          </p:nvPr>
        </p:nvSpPr>
        <p:spPr>
          <a:xfrm>
            <a:off x="278779" y="1037062"/>
            <a:ext cx="11686479" cy="5564459"/>
          </a:xfrm>
        </p:spPr>
        <p:txBody>
          <a:bodyPr>
            <a:normAutofit fontScale="85000" lnSpcReduction="20000"/>
          </a:bodyPr>
          <a:lstStyle/>
          <a:p>
            <a:pPr algn="ctr"/>
            <a:r>
              <a:rPr kumimoji="0" lang="fr-FR" sz="2400" b="1" i="0" u="none" strike="noStrike" kern="1200" cap="none" spc="0" normalizeH="0" baseline="0" noProof="0" dirty="0">
                <a:ln>
                  <a:noFill/>
                </a:ln>
                <a:solidFill>
                  <a:schemeClr val="accent1">
                    <a:lumMod val="75000"/>
                  </a:schemeClr>
                </a:solidFill>
                <a:effectLst/>
                <a:uLnTx/>
                <a:uFillTx/>
                <a:latin typeface="Calibri"/>
                <a:ea typeface="+mn-ea"/>
                <a:cs typeface="+mn-cs"/>
              </a:rPr>
              <a:t>«Donne à ton serviteur un cœur attentif » (Premier livre des Rois (3, 9)</a:t>
            </a:r>
          </a:p>
          <a:p>
            <a:pPr marL="0" indent="0" algn="just">
              <a:buNone/>
            </a:pPr>
            <a:r>
              <a:rPr lang="fr-FR" sz="2400" dirty="0">
                <a:solidFill>
                  <a:schemeClr val="accent1">
                    <a:lumMod val="75000"/>
                  </a:schemeClr>
                </a:solidFill>
                <a:latin typeface="+mn-lt"/>
              </a:rPr>
              <a:t>130. […] Au début du christianisme, la formation, qui se vivait sous une forme </a:t>
            </a:r>
            <a:r>
              <a:rPr lang="fr-FR" sz="2400" dirty="0" err="1">
                <a:solidFill>
                  <a:schemeClr val="accent1">
                    <a:lumMod val="75000"/>
                  </a:schemeClr>
                </a:solidFill>
                <a:latin typeface="+mn-lt"/>
              </a:rPr>
              <a:t>expérimentielle</a:t>
            </a:r>
            <a:r>
              <a:rPr lang="fr-FR" sz="2400" dirty="0">
                <a:solidFill>
                  <a:schemeClr val="accent1">
                    <a:lumMod val="75000"/>
                  </a:schemeClr>
                </a:solidFill>
                <a:latin typeface="+mn-lt"/>
              </a:rPr>
              <a:t>, s’articulait autour de la rencontre vitale avec Jésus-Christ, annoncée avec authenticité et attestée par la vie. Le caractère de témoignage est devenu la marque de qualification de tout le processus de formation, qui progressivement introduisait dans le mystère de la foi de l’Eglise.</a:t>
            </a:r>
          </a:p>
          <a:p>
            <a:pPr marL="0" indent="0" algn="just">
              <a:lnSpc>
                <a:spcPct val="120000"/>
              </a:lnSpc>
              <a:buNone/>
            </a:pPr>
            <a:endParaRPr lang="fr-FR" sz="2400" i="0" dirty="0">
              <a:solidFill>
                <a:schemeClr val="accent1">
                  <a:lumMod val="75000"/>
                </a:schemeClr>
              </a:solidFill>
              <a:effectLst/>
              <a:latin typeface="+mn-lt"/>
            </a:endParaRPr>
          </a:p>
          <a:p>
            <a:pPr marL="0" indent="0" algn="just">
              <a:buNone/>
            </a:pPr>
            <a:r>
              <a:rPr lang="fr-FR" sz="2400" i="0" dirty="0">
                <a:solidFill>
                  <a:schemeClr val="accent1">
                    <a:lumMod val="75000"/>
                  </a:schemeClr>
                </a:solidFill>
                <a:effectLst/>
                <a:latin typeface="+mn-lt"/>
              </a:rPr>
              <a:t>131. La formation est un processus permanent qui, sous la conduite de l’Esprit et dans le sein vivant de la communauté chrétienne, aide le baptisé à </a:t>
            </a:r>
            <a:r>
              <a:rPr lang="fr-FR" sz="2400" i="1" dirty="0">
                <a:solidFill>
                  <a:schemeClr val="accent1">
                    <a:lumMod val="75000"/>
                  </a:schemeClr>
                </a:solidFill>
                <a:effectLst/>
                <a:latin typeface="+mn-lt"/>
              </a:rPr>
              <a:t>prendre forme</a:t>
            </a:r>
            <a:r>
              <a:rPr lang="fr-FR" sz="2400" i="0" dirty="0">
                <a:solidFill>
                  <a:schemeClr val="accent1">
                    <a:lumMod val="75000"/>
                  </a:schemeClr>
                </a:solidFill>
                <a:effectLst/>
                <a:latin typeface="+mn-lt"/>
              </a:rPr>
              <a:t>, c’est-à-dire à révéler son identité la plus profonde qui est celle d’enfant de Dieu dans une relation de profonde communion avec les autres frères. L’œuvre de formation agit comme une </a:t>
            </a:r>
            <a:r>
              <a:rPr lang="fr-FR" sz="2400" i="1" dirty="0">
                <a:solidFill>
                  <a:schemeClr val="accent1">
                    <a:lumMod val="75000"/>
                  </a:schemeClr>
                </a:solidFill>
                <a:effectLst/>
                <a:latin typeface="+mn-lt"/>
              </a:rPr>
              <a:t>transformation </a:t>
            </a:r>
            <a:r>
              <a:rPr lang="fr-FR" sz="2400" i="0" dirty="0">
                <a:solidFill>
                  <a:schemeClr val="accent1">
                    <a:lumMod val="75000"/>
                  </a:schemeClr>
                </a:solidFill>
                <a:effectLst/>
                <a:latin typeface="+mn-lt"/>
              </a:rPr>
              <a:t>de la personne, qui intériorise de manière existentielle le message évangélique, de sorte que celui-ci puisse être lumière et orientation pour sa vie et sa mission ecclésiales. […]</a:t>
            </a:r>
          </a:p>
          <a:p>
            <a:pPr marL="0" indent="0" algn="just">
              <a:buNone/>
            </a:pPr>
            <a:endParaRPr lang="fr-FR" sz="2400" i="0" dirty="0">
              <a:solidFill>
                <a:schemeClr val="accent1">
                  <a:lumMod val="75000"/>
                </a:schemeClr>
              </a:solidFill>
              <a:effectLst/>
              <a:latin typeface="+mn-lt"/>
            </a:endParaRPr>
          </a:p>
          <a:p>
            <a:pPr marL="0" indent="0" algn="just">
              <a:buNone/>
            </a:pPr>
            <a:r>
              <a:rPr lang="fr-FR" sz="2400" i="0" dirty="0">
                <a:solidFill>
                  <a:schemeClr val="accent1">
                    <a:lumMod val="75000"/>
                  </a:schemeClr>
                </a:solidFill>
                <a:effectLst/>
                <a:latin typeface="+mn-lt"/>
              </a:rPr>
              <a:t>132. La formation vise tout d’abord à faire prendre conscience aux catéchistes qu’ils sont, en tant que baptisés, de vrais </a:t>
            </a:r>
            <a:r>
              <a:rPr lang="fr-FR" sz="2400" i="1" dirty="0">
                <a:solidFill>
                  <a:schemeClr val="accent1">
                    <a:lumMod val="75000"/>
                  </a:schemeClr>
                </a:solidFill>
                <a:effectLst/>
                <a:latin typeface="+mn-lt"/>
              </a:rPr>
              <a:t>disciples missionnaires</a:t>
            </a:r>
            <a:r>
              <a:rPr lang="fr-FR" sz="2400" i="0" dirty="0">
                <a:solidFill>
                  <a:schemeClr val="accent1">
                    <a:lumMod val="75000"/>
                  </a:schemeClr>
                </a:solidFill>
                <a:effectLst/>
                <a:latin typeface="+mn-lt"/>
              </a:rPr>
              <a:t>, c’est-à-dire des sujets actifs d’évangélisation et, sur cette base, habilités par l’Église à </a:t>
            </a:r>
            <a:r>
              <a:rPr lang="fr-FR" sz="2400" i="1" dirty="0">
                <a:solidFill>
                  <a:schemeClr val="accent1">
                    <a:lumMod val="75000"/>
                  </a:schemeClr>
                </a:solidFill>
                <a:effectLst/>
                <a:latin typeface="+mn-lt"/>
              </a:rPr>
              <a:t>communiquer </a:t>
            </a:r>
            <a:r>
              <a:rPr lang="fr-FR" sz="2400" i="0" dirty="0">
                <a:solidFill>
                  <a:schemeClr val="accent1">
                    <a:lumMod val="75000"/>
                  </a:schemeClr>
                </a:solidFill>
                <a:effectLst/>
                <a:latin typeface="+mn-lt"/>
              </a:rPr>
              <a:t>l’Évangile et à </a:t>
            </a:r>
            <a:r>
              <a:rPr lang="fr-FR" sz="2400" i="1" dirty="0">
                <a:solidFill>
                  <a:schemeClr val="accent1">
                    <a:lumMod val="75000"/>
                  </a:schemeClr>
                </a:solidFill>
                <a:effectLst/>
                <a:latin typeface="+mn-lt"/>
              </a:rPr>
              <a:t>accompagner et éduquer </a:t>
            </a:r>
            <a:r>
              <a:rPr lang="fr-FR" sz="2400" i="0" dirty="0">
                <a:solidFill>
                  <a:schemeClr val="accent1">
                    <a:lumMod val="75000"/>
                  </a:schemeClr>
                </a:solidFill>
                <a:effectLst/>
                <a:latin typeface="+mn-lt"/>
              </a:rPr>
              <a:t>dans la foi. […] La finalité christocentrique de la </a:t>
            </a:r>
            <a:r>
              <a:rPr lang="fr-FR" sz="2400" i="0" u="none" strike="noStrike" dirty="0">
                <a:solidFill>
                  <a:schemeClr val="accent1">
                    <a:lumMod val="75000"/>
                  </a:schemeClr>
                </a:solidFill>
                <a:effectLst/>
                <a:latin typeface="+mn-lt"/>
                <a:hlinkClick r:id="rId2" tooltip="Enseignement des principes de la foi.">
                  <a:extLst>
                    <a:ext uri="{A12FA001-AC4F-418D-AE19-62706E023703}">
                      <ahyp:hlinkClr xmlns:ahyp="http://schemas.microsoft.com/office/drawing/2018/hyperlinkcolor" val="tx"/>
                    </a:ext>
                  </a:extLst>
                </a:hlinkClick>
              </a:rPr>
              <a:t>catéchèse</a:t>
            </a:r>
            <a:r>
              <a:rPr lang="fr-FR" sz="2400" i="0" dirty="0">
                <a:solidFill>
                  <a:schemeClr val="accent1">
                    <a:lumMod val="75000"/>
                  </a:schemeClr>
                </a:solidFill>
                <a:effectLst/>
                <a:latin typeface="+mn-lt"/>
              </a:rPr>
              <a:t> façonne toute la formation des catéchistes et leur demande de savoir animer le parcours catéchétique afin de faire émerger la centralité de Jésus-Christ dans l’histoire du salut.</a:t>
            </a:r>
          </a:p>
          <a:p>
            <a:pPr marL="0" indent="0">
              <a:buNone/>
            </a:pPr>
            <a:endParaRPr lang="fr-FR" sz="2400" dirty="0">
              <a:solidFill>
                <a:schemeClr val="accent1">
                  <a:lumMod val="75000"/>
                </a:schemeClr>
              </a:solidFill>
              <a:latin typeface="+mn-l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fr-FR" sz="2400" b="0" i="0" u="none" strike="noStrike" kern="1200" cap="none" spc="0" normalizeH="0" baseline="0" noProof="0" dirty="0">
                <a:ln>
                  <a:noFill/>
                </a:ln>
                <a:solidFill>
                  <a:schemeClr val="accent1">
                    <a:lumMod val="75000"/>
                  </a:schemeClr>
                </a:solidFill>
                <a:effectLst/>
                <a:uLnTx/>
                <a:uFillTx/>
                <a:latin typeface="Calibri"/>
                <a:ea typeface="+mn-ea"/>
              </a:rPr>
              <a:t>(</a:t>
            </a:r>
            <a:r>
              <a:rPr kumimoji="0" lang="fr-FR" sz="2400" b="0" i="0" u="none" strike="noStrike" kern="1200" cap="none" spc="0" normalizeH="0" baseline="0" noProof="0" dirty="0" err="1">
                <a:ln>
                  <a:noFill/>
                </a:ln>
                <a:solidFill>
                  <a:schemeClr val="accent1">
                    <a:lumMod val="75000"/>
                  </a:schemeClr>
                </a:solidFill>
                <a:effectLst/>
                <a:uLnTx/>
                <a:uFillTx/>
                <a:latin typeface="Calibri"/>
                <a:ea typeface="+mn-ea"/>
              </a:rPr>
              <a:t>DpC</a:t>
            </a:r>
            <a:r>
              <a:rPr kumimoji="0" lang="fr-FR" sz="2400" b="0" i="0" u="none" strike="noStrike" kern="1200" cap="none" spc="0" normalizeH="0" baseline="0" noProof="0" dirty="0">
                <a:ln>
                  <a:noFill/>
                </a:ln>
                <a:solidFill>
                  <a:schemeClr val="accent1">
                    <a:lumMod val="75000"/>
                  </a:schemeClr>
                </a:solidFill>
                <a:effectLst/>
                <a:uLnTx/>
                <a:uFillTx/>
                <a:latin typeface="Calibri"/>
                <a:ea typeface="+mn-ea"/>
              </a:rPr>
              <a:t> : Directoire de la catéchèse – Conseil pontifical pour la promotion de la nouvelle évangélisation – Ed. Bayard – Mame – Les éditions du Cerf)</a:t>
            </a:r>
          </a:p>
          <a:p>
            <a:endParaRPr lang="en-US" dirty="0"/>
          </a:p>
        </p:txBody>
      </p:sp>
      <p:sp>
        <p:nvSpPr>
          <p:cNvPr id="8" name="Content Placeholder 2">
            <a:extLst>
              <a:ext uri="{FF2B5EF4-FFF2-40B4-BE49-F238E27FC236}">
                <a16:creationId xmlns:a16="http://schemas.microsoft.com/office/drawing/2014/main" id="{B8CBAFBE-499B-91DD-22CB-9ECA122D850F}"/>
              </a:ext>
            </a:extLst>
          </p:cNvPr>
          <p:cNvSpPr>
            <a:spLocks noGrp="1"/>
          </p:cNvSpPr>
          <p:nvPr>
            <p:ph sz="quarter" idx="13"/>
          </p:nvPr>
        </p:nvSpPr>
        <p:spPr>
          <a:xfrm>
            <a:off x="-211873" y="1"/>
            <a:ext cx="11173522" cy="735980"/>
          </a:xfrm>
        </p:spPr>
        <p:txBody>
          <a:bodyPr>
            <a:normAutofit/>
          </a:bodyPr>
          <a:lstStyle/>
          <a:p>
            <a:r>
              <a:rPr lang="en-US" dirty="0"/>
              <a:t>La formation des </a:t>
            </a:r>
            <a:r>
              <a:rPr lang="en-US" dirty="0" err="1"/>
              <a:t>catéchistes</a:t>
            </a:r>
            <a:endParaRPr lang="en-US" dirty="0"/>
          </a:p>
        </p:txBody>
      </p:sp>
    </p:spTree>
    <p:extLst>
      <p:ext uri="{BB962C8B-B14F-4D97-AF65-F5344CB8AC3E}">
        <p14:creationId xmlns:p14="http://schemas.microsoft.com/office/powerpoint/2010/main" val="1298165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EF9BEF69-EEE7-B13B-7859-0E93C16272F3}"/>
              </a:ext>
            </a:extLst>
          </p:cNvPr>
          <p:cNvSpPr>
            <a:spLocks noGrp="1"/>
          </p:cNvSpPr>
          <p:nvPr>
            <p:ph type="body" idx="1"/>
          </p:nvPr>
        </p:nvSpPr>
        <p:spPr>
          <a:xfrm>
            <a:off x="356840" y="1114579"/>
            <a:ext cx="5519854" cy="5408883"/>
          </a:xfrm>
        </p:spPr>
        <p:txBody>
          <a:bodyPr>
            <a:normAutofit fontScale="92500" lnSpcReduction="20000"/>
          </a:bodyPr>
          <a:lstStyle/>
          <a:p>
            <a:pPr>
              <a:buFont typeface="Wingdings" panose="05000000000000000000" pitchFamily="2" charset="2"/>
              <a:buChar char="Ø"/>
            </a:pPr>
            <a:r>
              <a:rPr lang="fr-FR" sz="2400" b="1" dirty="0">
                <a:solidFill>
                  <a:schemeClr val="accent1">
                    <a:lumMod val="75000"/>
                  </a:schemeClr>
                </a:solidFill>
                <a:latin typeface="+mn-lt"/>
              </a:rPr>
              <a:t>Témoin de la foi</a:t>
            </a:r>
          </a:p>
          <a:p>
            <a:pPr marL="0" indent="0">
              <a:buNone/>
            </a:pPr>
            <a:r>
              <a:rPr lang="fr-FR" sz="2400" dirty="0">
                <a:solidFill>
                  <a:schemeClr val="accent1">
                    <a:lumMod val="75000"/>
                  </a:schemeClr>
                </a:solidFill>
                <a:latin typeface="+mn-lt"/>
              </a:rPr>
              <a:t>La foi contient la mémoire de l’histoire de Dieu avec les hommes.</a:t>
            </a:r>
          </a:p>
          <a:p>
            <a:pPr marL="0" indent="0">
              <a:buNone/>
            </a:pPr>
            <a:r>
              <a:rPr lang="fr-FR" sz="2400" b="1" dirty="0">
                <a:solidFill>
                  <a:schemeClr val="accent1">
                    <a:lumMod val="75000"/>
                  </a:schemeClr>
                </a:solidFill>
                <a:latin typeface="+mn-lt"/>
              </a:rPr>
              <a:t>Sa vocation est de « Garder cette mémoire, l’éveiller chez les autres et la mettre au service de l’annonce. » (</a:t>
            </a:r>
            <a:r>
              <a:rPr lang="fr-FR" sz="2400" b="1" dirty="0" err="1">
                <a:solidFill>
                  <a:schemeClr val="accent1">
                    <a:lumMod val="75000"/>
                  </a:schemeClr>
                </a:solidFill>
                <a:latin typeface="+mn-lt"/>
              </a:rPr>
              <a:t>DpC</a:t>
            </a:r>
            <a:r>
              <a:rPr lang="fr-FR" sz="2400" b="1" dirty="0">
                <a:solidFill>
                  <a:schemeClr val="accent1">
                    <a:lumMod val="75000"/>
                  </a:schemeClr>
                </a:solidFill>
                <a:latin typeface="+mn-lt"/>
              </a:rPr>
              <a:t> – chapitre III - 113a)</a:t>
            </a:r>
          </a:p>
          <a:p>
            <a:pPr marL="0" indent="0">
              <a:buNone/>
            </a:pPr>
            <a:endParaRPr lang="fr-FR" sz="2400" b="1" dirty="0">
              <a:solidFill>
                <a:schemeClr val="accent1">
                  <a:lumMod val="75000"/>
                </a:schemeClr>
              </a:solidFill>
              <a:latin typeface="+mn-lt"/>
            </a:endParaRPr>
          </a:p>
          <a:p>
            <a:pPr>
              <a:buFont typeface="Wingdings" panose="05000000000000000000" pitchFamily="2" charset="2"/>
              <a:buChar char="Ø"/>
            </a:pPr>
            <a:r>
              <a:rPr lang="fr-FR" sz="2400" b="1" dirty="0">
                <a:solidFill>
                  <a:schemeClr val="accent1">
                    <a:lumMod val="75000"/>
                  </a:schemeClr>
                </a:solidFill>
                <a:latin typeface="+mn-lt"/>
              </a:rPr>
              <a:t>Enseignant et mystagogue </a:t>
            </a:r>
          </a:p>
          <a:p>
            <a:pPr marL="0" indent="0">
              <a:buNone/>
            </a:pPr>
            <a:r>
              <a:rPr lang="fr-FR" sz="2400" dirty="0">
                <a:solidFill>
                  <a:schemeClr val="accent1">
                    <a:lumMod val="75000"/>
                  </a:schemeClr>
                </a:solidFill>
                <a:latin typeface="+mn-lt"/>
              </a:rPr>
              <a:t>Le catéchiste a la double mission de transmettre le contenu de la foi et de conduire au mystère de la foi elle-même</a:t>
            </a:r>
          </a:p>
          <a:p>
            <a:pPr marL="0" indent="0">
              <a:buNone/>
            </a:pPr>
            <a:r>
              <a:rPr lang="fr-FR" sz="2400" b="1" dirty="0">
                <a:solidFill>
                  <a:schemeClr val="accent1">
                    <a:lumMod val="75000"/>
                  </a:schemeClr>
                </a:solidFill>
                <a:latin typeface="+mn-lt"/>
              </a:rPr>
              <a:t>Sa vocation est de communiquer « la connaissance du Christ et, en même temps, d’introduire dans les diversions dimensions de la vie chrétienne, en révélant les mystères du salut. » (</a:t>
            </a:r>
            <a:r>
              <a:rPr lang="fr-FR" sz="2400" b="1" dirty="0" err="1">
                <a:solidFill>
                  <a:schemeClr val="accent1">
                    <a:lumMod val="75000"/>
                  </a:schemeClr>
                </a:solidFill>
                <a:latin typeface="+mn-lt"/>
              </a:rPr>
              <a:t>DpC</a:t>
            </a:r>
            <a:r>
              <a:rPr lang="fr-FR" sz="2400" b="1" dirty="0">
                <a:solidFill>
                  <a:schemeClr val="accent1">
                    <a:lumMod val="75000"/>
                  </a:schemeClr>
                </a:solidFill>
                <a:latin typeface="+mn-lt"/>
              </a:rPr>
              <a:t> – chapitre III - 113b)</a:t>
            </a:r>
          </a:p>
          <a:p>
            <a:pPr marL="0" indent="0">
              <a:buNone/>
            </a:pPr>
            <a:endParaRPr lang="fr-FR" sz="2400" b="1" dirty="0">
              <a:solidFill>
                <a:schemeClr val="accent1">
                  <a:lumMod val="75000"/>
                </a:schemeClr>
              </a:solidFill>
              <a:latin typeface="+mn-lt"/>
            </a:endParaRPr>
          </a:p>
        </p:txBody>
      </p:sp>
      <p:sp>
        <p:nvSpPr>
          <p:cNvPr id="15" name="Text Placeholder 2">
            <a:extLst>
              <a:ext uri="{FF2B5EF4-FFF2-40B4-BE49-F238E27FC236}">
                <a16:creationId xmlns:a16="http://schemas.microsoft.com/office/drawing/2014/main" id="{DDC7BBE2-526E-3180-D44E-2FB1FB276F1A}"/>
              </a:ext>
            </a:extLst>
          </p:cNvPr>
          <p:cNvSpPr>
            <a:spLocks noGrp="1"/>
          </p:cNvSpPr>
          <p:nvPr>
            <p:ph type="body" idx="10"/>
          </p:nvPr>
        </p:nvSpPr>
        <p:spPr>
          <a:xfrm>
            <a:off x="6612672" y="1114580"/>
            <a:ext cx="5073805" cy="5464640"/>
          </a:xfrm>
        </p:spPr>
        <p:txBody>
          <a:bodyPr>
            <a:normAutofit fontScale="25000" lnSpcReduction="20000"/>
          </a:bodyPr>
          <a:lstStyle/>
          <a:p>
            <a:pPr>
              <a:buFont typeface="Wingdings" panose="05000000000000000000" pitchFamily="2" charset="2"/>
              <a:buChar char="Ø"/>
            </a:pPr>
            <a:r>
              <a:rPr lang="fr-FR" sz="8000" b="1" dirty="0">
                <a:solidFill>
                  <a:schemeClr val="accent1">
                    <a:lumMod val="75000"/>
                  </a:schemeClr>
                </a:solidFill>
                <a:latin typeface="+mn-lt"/>
              </a:rPr>
              <a:t>Accompagnateur, éducateur et expert en humanité…</a:t>
            </a:r>
            <a:r>
              <a:rPr lang="fr-FR" sz="8000" dirty="0">
                <a:solidFill>
                  <a:schemeClr val="accent1">
                    <a:lumMod val="75000"/>
                  </a:schemeClr>
                </a:solidFill>
                <a:latin typeface="+mn-lt"/>
              </a:rPr>
              <a:t>de ceux qui lui sont confiés.</a:t>
            </a:r>
          </a:p>
          <a:p>
            <a:pPr marL="0" indent="0">
              <a:buNone/>
            </a:pPr>
            <a:r>
              <a:rPr lang="fr-FR" sz="8000" b="1" dirty="0">
                <a:solidFill>
                  <a:schemeClr val="accent1">
                    <a:lumMod val="75000"/>
                  </a:schemeClr>
                </a:solidFill>
                <a:latin typeface="+mn-lt"/>
              </a:rPr>
              <a:t>Sa vocation est d’être pédagogue, de savoir écouter et d’entrer dans la dynamique de la maturation humaine, de se faire compagnon de voyage avec patience et sens de la gradualité, dans la docilité à l’action de l’Esprit, dans un processus de maturation. Il est appelé à aider les frères à mûrir dans la vie chrétienne et à cheminer vers Dieu. (</a:t>
            </a:r>
            <a:r>
              <a:rPr lang="fr-FR" sz="8000" b="1" dirty="0" err="1">
                <a:solidFill>
                  <a:schemeClr val="accent1">
                    <a:lumMod val="75000"/>
                  </a:schemeClr>
                </a:solidFill>
                <a:latin typeface="+mn-lt"/>
              </a:rPr>
              <a:t>DpC</a:t>
            </a:r>
            <a:r>
              <a:rPr lang="fr-FR" sz="8000" b="1" dirty="0">
                <a:solidFill>
                  <a:schemeClr val="accent1">
                    <a:lumMod val="75000"/>
                  </a:schemeClr>
                </a:solidFill>
                <a:latin typeface="+mn-lt"/>
              </a:rPr>
              <a:t> – chapitre III – 113c)</a:t>
            </a:r>
          </a:p>
          <a:p>
            <a:pPr>
              <a:buFont typeface="Wingdings" panose="05000000000000000000" pitchFamily="2" charset="2"/>
              <a:buChar char="Ø"/>
            </a:pPr>
            <a:r>
              <a:rPr lang="fr-FR" sz="8000" b="1" dirty="0">
                <a:solidFill>
                  <a:schemeClr val="accent1">
                    <a:lumMod val="75000"/>
                  </a:schemeClr>
                </a:solidFill>
                <a:latin typeface="+mn-lt"/>
              </a:rPr>
              <a:t>Annonce du kérygme et catéchèse kérygmatique</a:t>
            </a:r>
          </a:p>
          <a:p>
            <a:pPr>
              <a:buFont typeface="Wingdings" panose="05000000000000000000" pitchFamily="2" charset="2"/>
              <a:buChar char="Ø"/>
            </a:pPr>
            <a:r>
              <a:rPr lang="fr-FR" sz="8000" b="0" i="1" dirty="0">
                <a:solidFill>
                  <a:schemeClr val="accent1">
                    <a:lumMod val="75000"/>
                  </a:schemeClr>
                </a:solidFill>
                <a:effectLst/>
                <a:latin typeface="+mn-lt"/>
              </a:rPr>
              <a:t>du grec : </a:t>
            </a:r>
            <a:r>
              <a:rPr lang="fr-FR" sz="8000" b="0" i="1" dirty="0" err="1">
                <a:solidFill>
                  <a:schemeClr val="accent1">
                    <a:lumMod val="75000"/>
                  </a:schemeClr>
                </a:solidFill>
                <a:effectLst/>
                <a:latin typeface="+mn-lt"/>
              </a:rPr>
              <a:t>kerygma</a:t>
            </a:r>
            <a:r>
              <a:rPr lang="fr-FR" sz="8000" b="0" i="1" dirty="0">
                <a:solidFill>
                  <a:schemeClr val="accent1">
                    <a:lumMod val="75000"/>
                  </a:schemeClr>
                </a:solidFill>
                <a:effectLst/>
                <a:latin typeface="+mn-lt"/>
              </a:rPr>
              <a:t>, proclamation, message</a:t>
            </a:r>
            <a:endParaRPr lang="fr-FR" sz="8000" b="0" i="0" dirty="0">
              <a:solidFill>
                <a:schemeClr val="accent1">
                  <a:lumMod val="75000"/>
                </a:schemeClr>
              </a:solidFill>
              <a:effectLst/>
              <a:latin typeface="+mn-lt"/>
            </a:endParaRPr>
          </a:p>
          <a:p>
            <a:pPr marL="0" indent="0" algn="l">
              <a:buNone/>
            </a:pPr>
            <a:r>
              <a:rPr lang="fr-FR" sz="8000" b="0" i="0" dirty="0">
                <a:solidFill>
                  <a:schemeClr val="accent1">
                    <a:lumMod val="75000"/>
                  </a:schemeClr>
                </a:solidFill>
                <a:effectLst/>
                <a:latin typeface="+mn-lt"/>
              </a:rPr>
              <a:t>Ce terme désigne le contenu essentiel de la foi en Jésus-Christ annoncée et transmise par les premiers chrétiens. Jésus Christ Fils de Dieu est mort pour nos péchés, et est ressuscité et nous invite à le suivre. C’est le cœur de notre foi.</a:t>
            </a:r>
          </a:p>
          <a:p>
            <a:endParaRPr lang="en-US" dirty="0"/>
          </a:p>
        </p:txBody>
      </p:sp>
      <p:pic>
        <p:nvPicPr>
          <p:cNvPr id="2" name="Picture 2">
            <a:extLst>
              <a:ext uri="{FF2B5EF4-FFF2-40B4-BE49-F238E27FC236}">
                <a16:creationId xmlns:a16="http://schemas.microsoft.com/office/drawing/2014/main" id="{E1729FDC-ED92-672B-1462-8D828B942A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946" y="2787805"/>
            <a:ext cx="1112109" cy="129354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EA0C2D3-4DFB-D24A-F592-53FEDB7B350C}"/>
              </a:ext>
            </a:extLst>
          </p:cNvPr>
          <p:cNvSpPr txBox="1"/>
          <p:nvPr/>
        </p:nvSpPr>
        <p:spPr>
          <a:xfrm>
            <a:off x="2408663" y="289932"/>
            <a:ext cx="7092176" cy="461665"/>
          </a:xfrm>
          <a:prstGeom prst="rect">
            <a:avLst/>
          </a:prstGeom>
          <a:noFill/>
        </p:spPr>
        <p:txBody>
          <a:bodyPr wrap="square" rtlCol="0">
            <a:spAutoFit/>
          </a:bodyPr>
          <a:lstStyle/>
          <a:p>
            <a:pPr algn="ctr"/>
            <a:r>
              <a:rPr lang="fr-FR" sz="2400" b="1" dirty="0">
                <a:solidFill>
                  <a:schemeClr val="accent2">
                    <a:lumMod val="75000"/>
                  </a:schemeClr>
                </a:solidFill>
              </a:rPr>
              <a:t>Identité et vocation</a:t>
            </a:r>
          </a:p>
        </p:txBody>
      </p:sp>
    </p:spTree>
    <p:extLst>
      <p:ext uri="{BB962C8B-B14F-4D97-AF65-F5344CB8AC3E}">
        <p14:creationId xmlns:p14="http://schemas.microsoft.com/office/powerpoint/2010/main" val="2071252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87CCC6-0639-C409-9E46-FBE2C426658B}"/>
              </a:ext>
            </a:extLst>
          </p:cNvPr>
          <p:cNvSpPr>
            <a:spLocks noGrp="1"/>
          </p:cNvSpPr>
          <p:nvPr>
            <p:ph type="body" idx="1"/>
          </p:nvPr>
        </p:nvSpPr>
        <p:spPr>
          <a:xfrm>
            <a:off x="356839" y="189571"/>
            <a:ext cx="11363093" cy="6668429"/>
          </a:xfrm>
        </p:spPr>
        <p:txBody>
          <a:bodyPr>
            <a:normAutofit/>
          </a:bodyPr>
          <a:lstStyle/>
          <a:p>
            <a:pPr algn="l"/>
            <a:r>
              <a:rPr lang="fr-FR" sz="2000" b="1"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La catéchèse est offerte à tous les enfants – baptisés ou non. </a:t>
            </a:r>
          </a:p>
          <a:p>
            <a:pPr marL="0" indent="0" algn="l">
              <a:buNone/>
            </a:pPr>
            <a:r>
              <a:rPr lang="fr-FR" sz="20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fr-FR" sz="2000" b="1"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Elle concerne l’</a:t>
            </a:r>
            <a:r>
              <a:rPr lang="fr-FR" sz="2000" b="0" i="0" u="none" strike="noStrike"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2" tooltip="Cheminement par lequel une personne devient chrétienne en recevant les trois sacrements du baptême, de la confirmation et de l'eucharistie.">
                  <a:extLst>
                    <a:ext uri="{A12FA001-AC4F-418D-AE19-62706E023703}">
                      <ahyp:hlinkClr xmlns:ahyp="http://schemas.microsoft.com/office/drawing/2018/hyperlinkcolor" val="tx"/>
                    </a:ext>
                  </a:extLst>
                </a:hlinkClick>
              </a:rPr>
              <a:t>initiation chrétienne</a:t>
            </a:r>
            <a:r>
              <a:rPr lang="fr-FR" sz="2000" b="1"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des enfants en âge scolaire.</a:t>
            </a:r>
          </a:p>
          <a:p>
            <a:pPr algn="l"/>
            <a:endParaRPr lang="fr-FR" sz="2000" b="1"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algn="l"/>
            <a:r>
              <a:rPr lang="fr-FR" sz="2000" b="1"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La catéchèse ouvre leur cœur à l’amour de Dieu et des hommes</a:t>
            </a:r>
            <a:r>
              <a:rPr lang="fr-FR" sz="2000" b="0"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leur propose le chemin des saints et des saintes, de telle sorte qu’ils soient à leur tour des artisans de paix et de </a:t>
            </a:r>
            <a:r>
              <a:rPr lang="fr-FR" sz="2000" b="0" i="0" u="none" strike="noStrike"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3" tooltip="Attribut de Dieu, disposition d'amour et de pardon.">
                  <a:extLst>
                    <a:ext uri="{A12FA001-AC4F-418D-AE19-62706E023703}">
                      <ahyp:hlinkClr xmlns:ahyp="http://schemas.microsoft.com/office/drawing/2018/hyperlinkcolor" val="tx"/>
                    </a:ext>
                  </a:extLst>
                </a:hlinkClick>
              </a:rPr>
              <a:t>miséricorde</a:t>
            </a:r>
            <a:r>
              <a:rPr lang="fr-FR" sz="2000" b="0"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dans leur famille, leur classe et leur lieu de vie.</a:t>
            </a:r>
          </a:p>
          <a:p>
            <a:pPr marL="0" indent="0" algn="l">
              <a:buNone/>
            </a:pPr>
            <a:endParaRPr lang="fr-FR" sz="2000" b="0"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algn="l"/>
            <a:r>
              <a:rPr lang="fr-FR" sz="2000" b="0"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Au caté, </a:t>
            </a:r>
            <a:r>
              <a:rPr lang="fr-FR" sz="2000" b="1"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les enfants découvrent la Bible</a:t>
            </a:r>
            <a:r>
              <a:rPr lang="fr-FR" sz="2000" b="0"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Par la prière, la méditation, ils développent leur intériorité, le goût du silence. Ils abordent les questions existentielles et se donnent librement des repères pour se construire dans la vie, être solidaires. Au caté, les enfants expérimentent la richesse de la </a:t>
            </a:r>
            <a:r>
              <a:rPr lang="fr-FR" sz="2000" b="0" i="0" u="none" strike="noStrike"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4" tooltip="L'Église transmet ce qu'elle a reçu des apôtres et de leurs successeurs avec l'aide de l'Esprit Saint (Dei Verbum 7). [...] La Tradition et l'Écriture forment un tout issu d'une unique source divine, la Parole vivante de Dieu (DV 9). ">
                  <a:extLst>
                    <a:ext uri="{A12FA001-AC4F-418D-AE19-62706E023703}">
                      <ahyp:hlinkClr xmlns:ahyp="http://schemas.microsoft.com/office/drawing/2018/hyperlinkcolor" val="tx"/>
                    </a:ext>
                  </a:extLst>
                </a:hlinkClick>
              </a:rPr>
              <a:t>tradition</a:t>
            </a:r>
            <a:r>
              <a:rPr lang="fr-FR" sz="2000" b="0"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chrétienne, ses fêtes, ses célébrations.</a:t>
            </a:r>
          </a:p>
          <a:p>
            <a:pPr marL="0" indent="0" algn="l">
              <a:buNone/>
            </a:pPr>
            <a:endParaRPr lang="fr-FR" sz="2000" b="0"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algn="l"/>
            <a:r>
              <a:rPr lang="fr-FR" sz="2000" b="0"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Avec d’autres, </a:t>
            </a:r>
            <a:r>
              <a:rPr lang="fr-FR" sz="2000" b="1"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les enfants grandissent dans la foi et sont initiés aux sacrements</a:t>
            </a:r>
            <a:r>
              <a:rPr lang="fr-FR" sz="2000" b="0"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Chaque année plus de 11000 enfants de 8 à 11 ans sont baptisés. […] Connectée à la vie et aux rythmes d’aujourd’hui, la catéchèse transmet l’intégralité de la foi de l’Église dans la culture des enfants d’aujourd’hui. Les méthodes et nombreux documents de qualité à disposition en témoignent. </a:t>
            </a:r>
          </a:p>
          <a:p>
            <a:pPr algn="l"/>
            <a:endParaRPr lang="fr-FR" sz="20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0" indent="0" algn="l">
              <a:buNone/>
            </a:pPr>
            <a:r>
              <a:rPr lang="fr-FR" sz="2000" b="0"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(Source : Site du Service national de la catéchèse et du catéchuménat)</a:t>
            </a:r>
          </a:p>
          <a:p>
            <a:endParaRPr lang="en-US" dirty="0"/>
          </a:p>
        </p:txBody>
      </p:sp>
    </p:spTree>
    <p:extLst>
      <p:ext uri="{BB962C8B-B14F-4D97-AF65-F5344CB8AC3E}">
        <p14:creationId xmlns:p14="http://schemas.microsoft.com/office/powerpoint/2010/main" val="4161378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365D9994-44F0-D2F5-98E0-8C9F9823A60E}"/>
              </a:ext>
            </a:extLst>
          </p:cNvPr>
          <p:cNvSpPr>
            <a:spLocks noGrp="1"/>
          </p:cNvSpPr>
          <p:nvPr>
            <p:ph type="body" idx="1"/>
          </p:nvPr>
        </p:nvSpPr>
        <p:spPr>
          <a:xfrm>
            <a:off x="-156117" y="591015"/>
            <a:ext cx="12500517" cy="6122019"/>
          </a:xfrm>
        </p:spPr>
        <p:txBody>
          <a:bodyPr>
            <a:normAutofit fontScale="62500" lnSpcReduction="20000"/>
          </a:bodyPr>
          <a:lstStyle/>
          <a:p>
            <a:pPr marL="0" indent="0">
              <a:buNone/>
            </a:pPr>
            <a:r>
              <a:rPr lang="fr-FR" sz="32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Cette mission, si vous l’acceptez…</a:t>
            </a:r>
          </a:p>
          <a:p>
            <a:pPr marL="0" indent="0">
              <a:buNone/>
            </a:pPr>
            <a:endParaRPr lang="fr-FR" sz="32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fr-FR" sz="32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Travailler en étroite collaboration avec le curé pour choisir les programmes,</a:t>
            </a:r>
          </a:p>
          <a:p>
            <a:pPr marL="0" indent="0">
              <a:buNone/>
            </a:pPr>
            <a:r>
              <a:rPr lang="fr-FR" sz="32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et bâtir le programme de l’année </a:t>
            </a:r>
          </a:p>
          <a:p>
            <a:pPr marL="0" indent="0">
              <a:buNone/>
            </a:pPr>
            <a:r>
              <a:rPr lang="fr-FR" sz="32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Être pédagogue !</a:t>
            </a:r>
          </a:p>
          <a:p>
            <a:pPr marL="0" indent="0">
              <a:buNone/>
            </a:pPr>
            <a:r>
              <a:rPr lang="fr-FR" sz="32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Accueillir les familles </a:t>
            </a:r>
          </a:p>
          <a:p>
            <a:pPr marL="0" indent="0">
              <a:buNone/>
            </a:pPr>
            <a:r>
              <a:rPr lang="fr-FR" sz="32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Accueillir les enfants (nouveaux, recommençants ou déjà familiers du KT) </a:t>
            </a:r>
          </a:p>
          <a:p>
            <a:pPr marL="0" indent="0">
              <a:buNone/>
            </a:pPr>
            <a:r>
              <a:rPr lang="fr-FR" sz="32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Préparer un goûter – soigner l’accueil</a:t>
            </a:r>
          </a:p>
          <a:p>
            <a:pPr marL="0" indent="0">
              <a:buNone/>
            </a:pPr>
            <a:r>
              <a:rPr lang="fr-FR" sz="32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Entrer en amitié avec Dieu – Entretenir une amitié avec Dieu (la prière)</a:t>
            </a:r>
          </a:p>
          <a:p>
            <a:pPr marL="0" indent="0">
              <a:buNone/>
            </a:pPr>
            <a:r>
              <a:rPr lang="fr-FR" sz="32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Organiser des temps fort (Avent, Carême, fêtes patronales…) </a:t>
            </a:r>
          </a:p>
          <a:p>
            <a:pPr marL="0" indent="0">
              <a:buNone/>
            </a:pPr>
            <a:r>
              <a:rPr lang="fr-FR" sz="32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Progresser au rythme du temps liturgique (ou cycle liturgique)</a:t>
            </a:r>
          </a:p>
          <a:p>
            <a:pPr marL="0" indent="0">
              <a:buNone/>
            </a:pPr>
            <a:r>
              <a:rPr lang="fr-FR" sz="32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Vivre la messe avec les enfants</a:t>
            </a:r>
          </a:p>
          <a:p>
            <a:pPr marL="0" indent="0">
              <a:buNone/>
            </a:pPr>
            <a:r>
              <a:rPr lang="fr-FR" sz="32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Préparer les enfants aux sacrements</a:t>
            </a:r>
          </a:p>
          <a:p>
            <a:pPr marL="0" indent="0">
              <a:buNone/>
            </a:pPr>
            <a:endParaRPr lang="fr-FR" sz="32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fr-FR" sz="32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Cette mission…vous l’avez acceptée !...</a:t>
            </a:r>
          </a:p>
          <a:p>
            <a:pPr marL="0" indent="0">
              <a:buNone/>
            </a:pPr>
            <a:endParaRPr lang="fr-FR" sz="32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fr-FR" sz="32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Voilà un kit de survie pour répondre aux parents qui souhaitent en savoir plus avant d’inscrire leur enfant au catéchisme ! Retrouvez toutes les questions sur le site du Service national de la catéchèse et du catéchuménat</a:t>
            </a:r>
          </a:p>
          <a:p>
            <a:endParaRPr lang="en-US" dirty="0"/>
          </a:p>
        </p:txBody>
      </p:sp>
      <p:sp>
        <p:nvSpPr>
          <p:cNvPr id="10" name="Content Placeholder 2">
            <a:extLst>
              <a:ext uri="{FF2B5EF4-FFF2-40B4-BE49-F238E27FC236}">
                <a16:creationId xmlns:a16="http://schemas.microsoft.com/office/drawing/2014/main" id="{41324FA6-2746-BB95-A9A9-15A3BFEB7463}"/>
              </a:ext>
            </a:extLst>
          </p:cNvPr>
          <p:cNvSpPr>
            <a:spLocks noGrp="1"/>
          </p:cNvSpPr>
          <p:nvPr>
            <p:ph sz="quarter" idx="13"/>
          </p:nvPr>
        </p:nvSpPr>
        <p:spPr>
          <a:xfrm>
            <a:off x="831850" y="89209"/>
            <a:ext cx="10515600" cy="724829"/>
          </a:xfrm>
        </p:spPr>
        <p:txBody>
          <a:bodyPr>
            <a:normAutofit/>
          </a:bodyPr>
          <a:lstStyle/>
          <a:p>
            <a:r>
              <a:rPr lang="fr-FR" sz="3200" b="1" dirty="0">
                <a:solidFill>
                  <a:schemeClr val="accent1">
                    <a:lumMod val="75000"/>
                  </a:schemeClr>
                </a:solidFill>
              </a:rPr>
              <a:t>3. Être catéchiste…..mission impossible ? </a:t>
            </a:r>
          </a:p>
          <a:p>
            <a:endParaRPr lang="en-US" dirty="0"/>
          </a:p>
        </p:txBody>
      </p:sp>
      <p:pic>
        <p:nvPicPr>
          <p:cNvPr id="2" name="Image 1">
            <a:extLst>
              <a:ext uri="{FF2B5EF4-FFF2-40B4-BE49-F238E27FC236}">
                <a16:creationId xmlns:a16="http://schemas.microsoft.com/office/drawing/2014/main" id="{83041B6F-FBF4-8E25-4D4B-4B0C2E1B433C}"/>
              </a:ext>
            </a:extLst>
          </p:cNvPr>
          <p:cNvPicPr>
            <a:picLocks noChangeAspect="1"/>
          </p:cNvPicPr>
          <p:nvPr/>
        </p:nvPicPr>
        <p:blipFill>
          <a:blip r:embed="rId2"/>
          <a:stretch>
            <a:fillRect/>
          </a:stretch>
        </p:blipFill>
        <p:spPr>
          <a:xfrm>
            <a:off x="8311375" y="3702863"/>
            <a:ext cx="3534937" cy="2140377"/>
          </a:xfrm>
          <a:prstGeom prst="rect">
            <a:avLst/>
          </a:prstGeom>
        </p:spPr>
      </p:pic>
    </p:spTree>
    <p:extLst>
      <p:ext uri="{BB962C8B-B14F-4D97-AF65-F5344CB8AC3E}">
        <p14:creationId xmlns:p14="http://schemas.microsoft.com/office/powerpoint/2010/main" val="13868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DDB710E0-222B-A9F3-3D4F-51CD4898A287}"/>
              </a:ext>
            </a:extLst>
          </p:cNvPr>
          <p:cNvSpPr>
            <a:spLocks noGrp="1"/>
          </p:cNvSpPr>
          <p:nvPr>
            <p:ph type="body" idx="1"/>
          </p:nvPr>
        </p:nvSpPr>
        <p:spPr>
          <a:xfrm>
            <a:off x="-557560" y="724828"/>
            <a:ext cx="12288644" cy="5965903"/>
          </a:xfrm>
        </p:spPr>
        <p:txBody>
          <a:bodyPr/>
          <a:lstStyle/>
          <a:p>
            <a:endParaRPr lang="en-US" dirty="0"/>
          </a:p>
        </p:txBody>
      </p:sp>
      <p:sp>
        <p:nvSpPr>
          <p:cNvPr id="10" name="Content Placeholder 2">
            <a:extLst>
              <a:ext uri="{FF2B5EF4-FFF2-40B4-BE49-F238E27FC236}">
                <a16:creationId xmlns:a16="http://schemas.microsoft.com/office/drawing/2014/main" id="{ED3BCBF6-E3E8-97F8-D445-C37861C27929}"/>
              </a:ext>
            </a:extLst>
          </p:cNvPr>
          <p:cNvSpPr>
            <a:spLocks noGrp="1"/>
          </p:cNvSpPr>
          <p:nvPr>
            <p:ph sz="quarter" idx="13"/>
          </p:nvPr>
        </p:nvSpPr>
        <p:spPr>
          <a:xfrm>
            <a:off x="831850" y="-535259"/>
            <a:ext cx="9929077" cy="1014760"/>
          </a:xfrm>
        </p:spPr>
        <p:txBody>
          <a:bodyPr>
            <a:normAutofit lnSpcReduction="10000"/>
          </a:bodyPr>
          <a:lstStyle/>
          <a:p>
            <a:endParaRPr lang="fr-FR" b="1" dirty="0">
              <a:solidFill>
                <a:schemeClr val="accent1">
                  <a:lumMod val="75000"/>
                </a:schemeClr>
              </a:solidFill>
            </a:endParaRPr>
          </a:p>
          <a:p>
            <a:r>
              <a:rPr lang="fr-FR" b="1" dirty="0">
                <a:solidFill>
                  <a:schemeClr val="accent1">
                    <a:lumMod val="75000"/>
                  </a:schemeClr>
                </a:solidFill>
              </a:rPr>
              <a:t>4. LES DIFFERENTS ACTEURS DE LA CATECHESE</a:t>
            </a:r>
            <a:endParaRPr lang="en-US" dirty="0"/>
          </a:p>
        </p:txBody>
      </p:sp>
      <p:graphicFrame>
        <p:nvGraphicFramePr>
          <p:cNvPr id="3" name="Diagramme 2">
            <a:extLst>
              <a:ext uri="{FF2B5EF4-FFF2-40B4-BE49-F238E27FC236}">
                <a16:creationId xmlns:a16="http://schemas.microsoft.com/office/drawing/2014/main" id="{B228A1BC-149C-905A-03A2-077FBE630314}"/>
              </a:ext>
            </a:extLst>
          </p:cNvPr>
          <p:cNvGraphicFramePr/>
          <p:nvPr>
            <p:extLst>
              <p:ext uri="{D42A27DB-BD31-4B8C-83A1-F6EECF244321}">
                <p14:modId xmlns:p14="http://schemas.microsoft.com/office/powerpoint/2010/main" val="3326102783"/>
              </p:ext>
            </p:extLst>
          </p:nvPr>
        </p:nvGraphicFramePr>
        <p:xfrm>
          <a:off x="-758282" y="847493"/>
          <a:ext cx="12266341" cy="6010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4411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0F6D6BD5-0D44-9142-C606-F885E0DC8286}"/>
              </a:ext>
            </a:extLst>
          </p:cNvPr>
          <p:cNvSpPr>
            <a:spLocks noGrp="1"/>
          </p:cNvSpPr>
          <p:nvPr>
            <p:ph type="body" idx="1"/>
          </p:nvPr>
        </p:nvSpPr>
        <p:spPr>
          <a:xfrm>
            <a:off x="-278780" y="1315844"/>
            <a:ext cx="12589726" cy="5140712"/>
          </a:xfrm>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17" name="Content Placeholder 2">
            <a:extLst>
              <a:ext uri="{FF2B5EF4-FFF2-40B4-BE49-F238E27FC236}">
                <a16:creationId xmlns:a16="http://schemas.microsoft.com/office/drawing/2014/main" id="{A85B99EA-F20F-CC99-7379-0B9B15E60683}"/>
              </a:ext>
            </a:extLst>
          </p:cNvPr>
          <p:cNvSpPr>
            <a:spLocks noGrp="1"/>
          </p:cNvSpPr>
          <p:nvPr>
            <p:ph sz="quarter" idx="13"/>
          </p:nvPr>
        </p:nvSpPr>
        <p:spPr>
          <a:xfrm>
            <a:off x="831850" y="367991"/>
            <a:ext cx="10386277" cy="769434"/>
          </a:xfrm>
        </p:spPr>
        <p:txBody>
          <a:bodyPr/>
          <a:lstStyle/>
          <a:p>
            <a:r>
              <a:rPr lang="fr-FR" b="1" dirty="0">
                <a:solidFill>
                  <a:schemeClr val="accent1">
                    <a:lumMod val="75000"/>
                  </a:schemeClr>
                </a:solidFill>
              </a:rPr>
              <a:t>L’EVEQUE</a:t>
            </a:r>
            <a:endParaRPr lang="en-US" dirty="0"/>
          </a:p>
        </p:txBody>
      </p:sp>
      <p:grpSp>
        <p:nvGrpSpPr>
          <p:cNvPr id="5" name="Groupe 4">
            <a:extLst>
              <a:ext uri="{FF2B5EF4-FFF2-40B4-BE49-F238E27FC236}">
                <a16:creationId xmlns:a16="http://schemas.microsoft.com/office/drawing/2014/main" id="{ED7A86C2-CA39-1B16-2BBC-D6F06972F958}"/>
              </a:ext>
            </a:extLst>
          </p:cNvPr>
          <p:cNvGrpSpPr/>
          <p:nvPr/>
        </p:nvGrpSpPr>
        <p:grpSpPr>
          <a:xfrm>
            <a:off x="556182" y="1486310"/>
            <a:ext cx="4604209" cy="4420765"/>
            <a:chOff x="2361617" y="1486310"/>
            <a:chExt cx="4420765" cy="4420765"/>
          </a:xfrm>
        </p:grpSpPr>
        <p:sp>
          <p:nvSpPr>
            <p:cNvPr id="6" name="Forme libre : forme 5">
              <a:extLst>
                <a:ext uri="{FF2B5EF4-FFF2-40B4-BE49-F238E27FC236}">
                  <a16:creationId xmlns:a16="http://schemas.microsoft.com/office/drawing/2014/main" id="{8AF97DCC-FED6-02AB-68A4-6074ABCCB0FD}"/>
                </a:ext>
              </a:extLst>
            </p:cNvPr>
            <p:cNvSpPr/>
            <p:nvPr/>
          </p:nvSpPr>
          <p:spPr>
            <a:xfrm>
              <a:off x="2540387" y="1486310"/>
              <a:ext cx="4241995" cy="4241995"/>
            </a:xfrm>
            <a:custGeom>
              <a:avLst/>
              <a:gdLst>
                <a:gd name="connsiteX0" fmla="*/ 2120997 w 4241995"/>
                <a:gd name="connsiteY0" fmla="*/ 0 h 4241995"/>
                <a:gd name="connsiteX1" fmla="*/ 4241995 w 4241995"/>
                <a:gd name="connsiteY1" fmla="*/ 2120998 h 4241995"/>
                <a:gd name="connsiteX2" fmla="*/ 2120998 w 4241995"/>
                <a:gd name="connsiteY2" fmla="*/ 2120998 h 4241995"/>
                <a:gd name="connsiteX3" fmla="*/ 2120997 w 4241995"/>
                <a:gd name="connsiteY3" fmla="*/ 0 h 4241995"/>
              </a:gdLst>
              <a:ahLst/>
              <a:cxnLst>
                <a:cxn ang="0">
                  <a:pos x="connsiteX0" y="connsiteY0"/>
                </a:cxn>
                <a:cxn ang="0">
                  <a:pos x="connsiteX1" y="connsiteY1"/>
                </a:cxn>
                <a:cxn ang="0">
                  <a:pos x="connsiteX2" y="connsiteY2"/>
                </a:cxn>
                <a:cxn ang="0">
                  <a:pos x="connsiteX3" y="connsiteY3"/>
                </a:cxn>
              </a:cxnLst>
              <a:rect l="l" t="t" r="r" b="b"/>
              <a:pathLst>
                <a:path w="4241995" h="4241995">
                  <a:moveTo>
                    <a:pt x="2120997" y="0"/>
                  </a:moveTo>
                  <a:cubicBezTo>
                    <a:pt x="3292392" y="0"/>
                    <a:pt x="4241995" y="949603"/>
                    <a:pt x="4241995" y="2120998"/>
                  </a:cubicBezTo>
                  <a:lnTo>
                    <a:pt x="2120998" y="2120998"/>
                  </a:lnTo>
                  <a:cubicBezTo>
                    <a:pt x="2120998" y="1413999"/>
                    <a:pt x="2120997" y="706999"/>
                    <a:pt x="2120997" y="0"/>
                  </a:cubicBezTo>
                  <a:close/>
                </a:path>
              </a:pathLst>
            </a:custGeom>
            <a:solidFill>
              <a:srgbClr val="FA0000"/>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194877" tIns="810169" rIns="532420" bIns="2220128" numCol="1" spcCol="1270" anchor="ctr" anchorCtr="0">
              <a:noAutofit/>
            </a:bodyPr>
            <a:lstStyle/>
            <a:p>
              <a:pPr marL="0" lvl="0" indent="0" algn="ctr" defTabSz="889000">
                <a:lnSpc>
                  <a:spcPct val="90000"/>
                </a:lnSpc>
                <a:spcBef>
                  <a:spcPct val="0"/>
                </a:spcBef>
                <a:spcAft>
                  <a:spcPct val="35000"/>
                </a:spcAft>
                <a:buNone/>
              </a:pPr>
              <a:r>
                <a:rPr lang="fr-FR" sz="2000" kern="1200" dirty="0">
                  <a:solidFill>
                    <a:srgbClr val="002060"/>
                  </a:solidFill>
                </a:rPr>
                <a:t>Evêque</a:t>
              </a:r>
            </a:p>
          </p:txBody>
        </p:sp>
        <p:sp>
          <p:nvSpPr>
            <p:cNvPr id="7" name="Forme libre : forme 6">
              <a:extLst>
                <a:ext uri="{FF2B5EF4-FFF2-40B4-BE49-F238E27FC236}">
                  <a16:creationId xmlns:a16="http://schemas.microsoft.com/office/drawing/2014/main" id="{15937F3B-4664-1E16-F30F-FE1283F949AF}"/>
                </a:ext>
              </a:extLst>
            </p:cNvPr>
            <p:cNvSpPr/>
            <p:nvPr/>
          </p:nvSpPr>
          <p:spPr>
            <a:xfrm>
              <a:off x="2361617" y="1665080"/>
              <a:ext cx="4241995" cy="4241995"/>
            </a:xfrm>
            <a:custGeom>
              <a:avLst/>
              <a:gdLst>
                <a:gd name="connsiteX0" fmla="*/ 4241995 w 4241995"/>
                <a:gd name="connsiteY0" fmla="*/ 2120998 h 4241995"/>
                <a:gd name="connsiteX1" fmla="*/ 2120997 w 4241995"/>
                <a:gd name="connsiteY1" fmla="*/ 4241996 h 4241995"/>
                <a:gd name="connsiteX2" fmla="*/ 2120998 w 4241995"/>
                <a:gd name="connsiteY2" fmla="*/ 2120998 h 4241995"/>
                <a:gd name="connsiteX3" fmla="*/ 4241995 w 4241995"/>
                <a:gd name="connsiteY3" fmla="*/ 2120998 h 4241995"/>
              </a:gdLst>
              <a:ahLst/>
              <a:cxnLst>
                <a:cxn ang="0">
                  <a:pos x="connsiteX0" y="connsiteY0"/>
                </a:cxn>
                <a:cxn ang="0">
                  <a:pos x="connsiteX1" y="connsiteY1"/>
                </a:cxn>
                <a:cxn ang="0">
                  <a:pos x="connsiteX2" y="connsiteY2"/>
                </a:cxn>
                <a:cxn ang="0">
                  <a:pos x="connsiteX3" y="connsiteY3"/>
                </a:cxn>
              </a:cxnLst>
              <a:rect l="l" t="t" r="r" b="b"/>
              <a:pathLst>
                <a:path w="4241995" h="4241995">
                  <a:moveTo>
                    <a:pt x="4241995" y="2120998"/>
                  </a:moveTo>
                  <a:cubicBezTo>
                    <a:pt x="4241995" y="3292393"/>
                    <a:pt x="3292392" y="4241996"/>
                    <a:pt x="2120997" y="4241996"/>
                  </a:cubicBezTo>
                  <a:cubicBezTo>
                    <a:pt x="2120997" y="3534997"/>
                    <a:pt x="2120998" y="2827997"/>
                    <a:pt x="2120998" y="2120998"/>
                  </a:cubicBezTo>
                  <a:lnTo>
                    <a:pt x="4241995" y="2120998"/>
                  </a:lnTo>
                  <a:close/>
                </a:path>
              </a:pathLst>
            </a:cu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22148" tIns="2222148" rIns="505149" bIns="808149" numCol="1" spcCol="1270" anchor="ctr" anchorCtr="0">
              <a:noAutofit/>
            </a:bodyPr>
            <a:lstStyle/>
            <a:p>
              <a:pPr marL="0" lvl="0" indent="0" algn="ctr" defTabSz="889000">
                <a:lnSpc>
                  <a:spcPct val="90000"/>
                </a:lnSpc>
                <a:spcBef>
                  <a:spcPct val="0"/>
                </a:spcBef>
                <a:spcAft>
                  <a:spcPct val="35000"/>
                </a:spcAft>
                <a:buNone/>
              </a:pPr>
              <a:r>
                <a:rPr lang="fr-FR" sz="2000" kern="1200" dirty="0"/>
                <a:t>Service de la catéchèse et du catéchuménat</a:t>
              </a:r>
            </a:p>
          </p:txBody>
        </p:sp>
        <p:sp>
          <p:nvSpPr>
            <p:cNvPr id="8" name="Forme libre : forme 7">
              <a:extLst>
                <a:ext uri="{FF2B5EF4-FFF2-40B4-BE49-F238E27FC236}">
                  <a16:creationId xmlns:a16="http://schemas.microsoft.com/office/drawing/2014/main" id="{54B15280-94E4-D744-9B09-1F29E1CE3865}"/>
                </a:ext>
              </a:extLst>
            </p:cNvPr>
            <p:cNvSpPr/>
            <p:nvPr/>
          </p:nvSpPr>
          <p:spPr>
            <a:xfrm>
              <a:off x="2425858" y="1653929"/>
              <a:ext cx="4241995" cy="4241995"/>
            </a:xfrm>
            <a:custGeom>
              <a:avLst/>
              <a:gdLst>
                <a:gd name="connsiteX0" fmla="*/ 2120998 w 4241995"/>
                <a:gd name="connsiteY0" fmla="*/ 4241995 h 4241995"/>
                <a:gd name="connsiteX1" fmla="*/ 0 w 4241995"/>
                <a:gd name="connsiteY1" fmla="*/ 2120997 h 4241995"/>
                <a:gd name="connsiteX2" fmla="*/ 2120998 w 4241995"/>
                <a:gd name="connsiteY2" fmla="*/ 2120998 h 4241995"/>
                <a:gd name="connsiteX3" fmla="*/ 2120998 w 4241995"/>
                <a:gd name="connsiteY3" fmla="*/ 4241995 h 4241995"/>
              </a:gdLst>
              <a:ahLst/>
              <a:cxnLst>
                <a:cxn ang="0">
                  <a:pos x="connsiteX0" y="connsiteY0"/>
                </a:cxn>
                <a:cxn ang="0">
                  <a:pos x="connsiteX1" y="connsiteY1"/>
                </a:cxn>
                <a:cxn ang="0">
                  <a:pos x="connsiteX2" y="connsiteY2"/>
                </a:cxn>
                <a:cxn ang="0">
                  <a:pos x="connsiteX3" y="connsiteY3"/>
                </a:cxn>
              </a:cxnLst>
              <a:rect l="l" t="t" r="r" b="b"/>
              <a:pathLst>
                <a:path w="4241995" h="4241995">
                  <a:moveTo>
                    <a:pt x="2120998" y="4241995"/>
                  </a:moveTo>
                  <a:cubicBezTo>
                    <a:pt x="949603" y="4241995"/>
                    <a:pt x="0" y="3292392"/>
                    <a:pt x="0" y="2120997"/>
                  </a:cubicBezTo>
                  <a:lnTo>
                    <a:pt x="2120998" y="2120998"/>
                  </a:lnTo>
                  <a:lnTo>
                    <a:pt x="2120998" y="4241995"/>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3879" tIns="2220878" rIns="2220878" bIns="806879" numCol="1" spcCol="1270" anchor="ctr" anchorCtr="0">
              <a:noAutofit/>
            </a:bodyPr>
            <a:lstStyle/>
            <a:p>
              <a:pPr marL="0" lvl="0" indent="0" algn="ctr" defTabSz="844550">
                <a:lnSpc>
                  <a:spcPct val="90000"/>
                </a:lnSpc>
                <a:spcBef>
                  <a:spcPct val="0"/>
                </a:spcBef>
                <a:spcAft>
                  <a:spcPct val="35000"/>
                </a:spcAft>
                <a:buNone/>
              </a:pPr>
              <a:r>
                <a:rPr lang="fr-FR" sz="1900" kern="1200" dirty="0">
                  <a:solidFill>
                    <a:srgbClr val="002060"/>
                  </a:solidFill>
                </a:rPr>
                <a:t>Doyenné</a:t>
              </a:r>
            </a:p>
            <a:p>
              <a:pPr marL="0" lvl="0" indent="0" algn="ctr" defTabSz="844550">
                <a:lnSpc>
                  <a:spcPct val="90000"/>
                </a:lnSpc>
                <a:spcBef>
                  <a:spcPct val="0"/>
                </a:spcBef>
                <a:spcAft>
                  <a:spcPct val="35000"/>
                </a:spcAft>
                <a:buNone/>
              </a:pPr>
              <a:r>
                <a:rPr lang="fr-FR" sz="1900" kern="1200" dirty="0">
                  <a:solidFill>
                    <a:srgbClr val="002060"/>
                  </a:solidFill>
                </a:rPr>
                <a:t>Doyen</a:t>
              </a:r>
            </a:p>
            <a:p>
              <a:pPr marL="0" lvl="0" indent="0" algn="ctr" defTabSz="844550">
                <a:lnSpc>
                  <a:spcPct val="90000"/>
                </a:lnSpc>
                <a:spcBef>
                  <a:spcPct val="0"/>
                </a:spcBef>
                <a:spcAft>
                  <a:spcPct val="35000"/>
                </a:spcAft>
                <a:buNone/>
              </a:pPr>
              <a:r>
                <a:rPr lang="fr-FR" sz="1900" kern="1200" dirty="0">
                  <a:solidFill>
                    <a:srgbClr val="002060"/>
                  </a:solidFill>
                </a:rPr>
                <a:t>Coordonnateurs</a:t>
              </a:r>
            </a:p>
          </p:txBody>
        </p:sp>
        <p:sp>
          <p:nvSpPr>
            <p:cNvPr id="9" name="Forme libre : forme 8">
              <a:extLst>
                <a:ext uri="{FF2B5EF4-FFF2-40B4-BE49-F238E27FC236}">
                  <a16:creationId xmlns:a16="http://schemas.microsoft.com/office/drawing/2014/main" id="{3F25623D-1B58-99AA-05D4-10F0DEE201ED}"/>
                </a:ext>
              </a:extLst>
            </p:cNvPr>
            <p:cNvSpPr/>
            <p:nvPr/>
          </p:nvSpPr>
          <p:spPr>
            <a:xfrm>
              <a:off x="2361617" y="1665080"/>
              <a:ext cx="4241995" cy="4241995"/>
            </a:xfrm>
            <a:custGeom>
              <a:avLst/>
              <a:gdLst>
                <a:gd name="connsiteX0" fmla="*/ 0 w 4241995"/>
                <a:gd name="connsiteY0" fmla="*/ 2120998 h 4241995"/>
                <a:gd name="connsiteX1" fmla="*/ 2120998 w 4241995"/>
                <a:gd name="connsiteY1" fmla="*/ 0 h 4241995"/>
                <a:gd name="connsiteX2" fmla="*/ 2120998 w 4241995"/>
                <a:gd name="connsiteY2" fmla="*/ 2120998 h 4241995"/>
                <a:gd name="connsiteX3" fmla="*/ 0 w 4241995"/>
                <a:gd name="connsiteY3" fmla="*/ 2120998 h 4241995"/>
              </a:gdLst>
              <a:ahLst/>
              <a:cxnLst>
                <a:cxn ang="0">
                  <a:pos x="connsiteX0" y="connsiteY0"/>
                </a:cxn>
                <a:cxn ang="0">
                  <a:pos x="connsiteX1" y="connsiteY1"/>
                </a:cxn>
                <a:cxn ang="0">
                  <a:pos x="connsiteX2" y="connsiteY2"/>
                </a:cxn>
                <a:cxn ang="0">
                  <a:pos x="connsiteX3" y="connsiteY3"/>
                </a:cxn>
              </a:cxnLst>
              <a:rect l="l" t="t" r="r" b="b"/>
              <a:pathLst>
                <a:path w="4241995" h="4241995">
                  <a:moveTo>
                    <a:pt x="0" y="2120998"/>
                  </a:moveTo>
                  <a:cubicBezTo>
                    <a:pt x="0" y="949603"/>
                    <a:pt x="949603" y="0"/>
                    <a:pt x="2120998" y="0"/>
                  </a:cubicBezTo>
                  <a:lnTo>
                    <a:pt x="2120998" y="2120998"/>
                  </a:lnTo>
                  <a:lnTo>
                    <a:pt x="0" y="2120998"/>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503879" tIns="806879" rIns="2220878" bIns="2220878" numCol="1" spcCol="1270" anchor="ctr" anchorCtr="0">
              <a:noAutofit/>
            </a:bodyPr>
            <a:lstStyle/>
            <a:p>
              <a:pPr marL="0" lvl="0" indent="0" algn="ctr" defTabSz="844550">
                <a:lnSpc>
                  <a:spcPct val="90000"/>
                </a:lnSpc>
                <a:spcBef>
                  <a:spcPct val="0"/>
                </a:spcBef>
                <a:spcAft>
                  <a:spcPct val="35000"/>
                </a:spcAft>
                <a:buNone/>
              </a:pPr>
              <a:r>
                <a:rPr lang="fr-FR" sz="1900" kern="1200" dirty="0">
                  <a:solidFill>
                    <a:srgbClr val="002060"/>
                  </a:solidFill>
                </a:rPr>
                <a:t>Paroisse </a:t>
              </a:r>
            </a:p>
            <a:p>
              <a:pPr marL="0" lvl="0" indent="0" algn="ctr" defTabSz="844550">
                <a:lnSpc>
                  <a:spcPct val="90000"/>
                </a:lnSpc>
                <a:spcBef>
                  <a:spcPct val="0"/>
                </a:spcBef>
                <a:spcAft>
                  <a:spcPct val="35000"/>
                </a:spcAft>
                <a:buNone/>
              </a:pPr>
              <a:r>
                <a:rPr lang="fr-FR" sz="1900" kern="1200" dirty="0">
                  <a:solidFill>
                    <a:srgbClr val="002060"/>
                  </a:solidFill>
                </a:rPr>
                <a:t>Curé</a:t>
              </a:r>
            </a:p>
            <a:p>
              <a:pPr marL="0" lvl="0" indent="0" algn="ctr" defTabSz="844550">
                <a:lnSpc>
                  <a:spcPct val="90000"/>
                </a:lnSpc>
                <a:spcBef>
                  <a:spcPct val="0"/>
                </a:spcBef>
                <a:spcAft>
                  <a:spcPct val="35000"/>
                </a:spcAft>
                <a:buNone/>
              </a:pPr>
              <a:r>
                <a:rPr lang="fr-FR" sz="1900" kern="1200" dirty="0">
                  <a:solidFill>
                    <a:srgbClr val="002060"/>
                  </a:solidFill>
                </a:rPr>
                <a:t>Vicaire(s)</a:t>
              </a:r>
            </a:p>
            <a:p>
              <a:pPr marL="0" lvl="0" indent="0" algn="ctr" defTabSz="844550">
                <a:lnSpc>
                  <a:spcPct val="90000"/>
                </a:lnSpc>
                <a:spcBef>
                  <a:spcPct val="0"/>
                </a:spcBef>
                <a:spcAft>
                  <a:spcPct val="35000"/>
                </a:spcAft>
                <a:buNone/>
              </a:pPr>
              <a:r>
                <a:rPr lang="fr-FR" sz="1900" kern="1200" dirty="0">
                  <a:solidFill>
                    <a:srgbClr val="002060"/>
                  </a:solidFill>
                </a:rPr>
                <a:t>Catéchistes</a:t>
              </a:r>
            </a:p>
          </p:txBody>
        </p:sp>
      </p:grpSp>
      <p:sp>
        <p:nvSpPr>
          <p:cNvPr id="12" name="ZoneTexte 11">
            <a:extLst>
              <a:ext uri="{FF2B5EF4-FFF2-40B4-BE49-F238E27FC236}">
                <a16:creationId xmlns:a16="http://schemas.microsoft.com/office/drawing/2014/main" id="{F7DD5D55-B046-BA80-3919-CE01659DEDC7}"/>
              </a:ext>
            </a:extLst>
          </p:cNvPr>
          <p:cNvSpPr txBox="1"/>
          <p:nvPr/>
        </p:nvSpPr>
        <p:spPr>
          <a:xfrm>
            <a:off x="7047572" y="1817650"/>
            <a:ext cx="3479179" cy="3416320"/>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800" b="1" dirty="0">
                <a:solidFill>
                  <a:schemeClr val="accent5">
                    <a:lumMod val="75000"/>
                  </a:schemeClr>
                </a:solidFill>
              </a:rPr>
              <a:t>L’évêque est le premier catéchiste du Diocèse</a:t>
            </a:r>
            <a:r>
              <a:rPr lang="fr-FR" sz="1800" dirty="0">
                <a:solidFill>
                  <a:schemeClr val="accent5">
                    <a:lumMod val="75000"/>
                  </a:schemeClr>
                </a:solidFill>
              </a:rPr>
              <a:t>. E</a:t>
            </a:r>
            <a:r>
              <a:rPr lang="fr-FR" sz="1800" b="0" i="0" dirty="0">
                <a:solidFill>
                  <a:schemeClr val="accent5">
                    <a:lumMod val="75000"/>
                  </a:schemeClr>
                </a:solidFill>
                <a:effectLst/>
              </a:rPr>
              <a:t>n tant que premier responsable de la </a:t>
            </a:r>
            <a:r>
              <a:rPr lang="fr-FR" sz="1800" dirty="0">
                <a:solidFill>
                  <a:schemeClr val="accent5">
                    <a:lumMod val="75000"/>
                  </a:schemeClr>
                </a:solidFill>
              </a:rPr>
              <a:t>catéchèse</a:t>
            </a:r>
            <a:r>
              <a:rPr lang="fr-FR" sz="1800" b="0" i="0" dirty="0">
                <a:solidFill>
                  <a:schemeClr val="accent5">
                    <a:lumMod val="75000"/>
                  </a:schemeClr>
                </a:solidFill>
                <a:effectLst/>
              </a:rPr>
              <a:t> dans le </a:t>
            </a:r>
            <a:r>
              <a:rPr lang="fr-FR" sz="1800" dirty="0">
                <a:solidFill>
                  <a:schemeClr val="accent5">
                    <a:lumMod val="75000"/>
                  </a:schemeClr>
                </a:solidFill>
              </a:rPr>
              <a:t>diocèse</a:t>
            </a:r>
            <a:r>
              <a:rPr lang="fr-FR" sz="1800" b="0" i="0" dirty="0">
                <a:solidFill>
                  <a:schemeClr val="accent5">
                    <a:lumMod val="75000"/>
                  </a:schemeClr>
                </a:solidFill>
                <a:effectLst/>
              </a:rPr>
              <a:t>, il a pour fonction principale, en même temps que la prédication, de promouvoir la </a:t>
            </a:r>
            <a:r>
              <a:rPr lang="fr-FR" sz="1800" dirty="0">
                <a:solidFill>
                  <a:schemeClr val="accent5">
                    <a:lumMod val="75000"/>
                  </a:schemeClr>
                </a:solidFill>
              </a:rPr>
              <a:t>catéchèse</a:t>
            </a:r>
            <a:r>
              <a:rPr lang="fr-FR" sz="1800" b="0" i="0" dirty="0">
                <a:solidFill>
                  <a:schemeClr val="accent5">
                    <a:lumMod val="75000"/>
                  </a:schemeClr>
                </a:solidFill>
                <a:effectLst/>
              </a:rPr>
              <a:t> et de préparer les différentes formes de </a:t>
            </a:r>
            <a:r>
              <a:rPr lang="fr-FR" sz="1800" dirty="0">
                <a:solidFill>
                  <a:schemeClr val="accent5">
                    <a:lumMod val="75000"/>
                  </a:schemeClr>
                </a:solidFill>
              </a:rPr>
              <a:t>catéchèse</a:t>
            </a:r>
            <a:r>
              <a:rPr lang="fr-FR" sz="1800" b="0" i="0" dirty="0">
                <a:solidFill>
                  <a:schemeClr val="accent5">
                    <a:lumMod val="75000"/>
                  </a:schemeClr>
                </a:solidFill>
                <a:effectLst/>
              </a:rPr>
              <a:t> nécessaires aux fidèles selon les principes et les normes émanant du Siège apostolique.</a:t>
            </a:r>
            <a:endParaRPr lang="fr-FR" sz="1800" dirty="0">
              <a:solidFill>
                <a:schemeClr val="accent5">
                  <a:lumMod val="75000"/>
                </a:schemeClr>
              </a:solidFill>
            </a:endParaRPr>
          </a:p>
        </p:txBody>
      </p:sp>
    </p:spTree>
    <p:extLst>
      <p:ext uri="{BB962C8B-B14F-4D97-AF65-F5344CB8AC3E}">
        <p14:creationId xmlns:p14="http://schemas.microsoft.com/office/powerpoint/2010/main" val="1456193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0F6D6BD5-0D44-9142-C606-F885E0DC8286}"/>
              </a:ext>
            </a:extLst>
          </p:cNvPr>
          <p:cNvSpPr>
            <a:spLocks noGrp="1"/>
          </p:cNvSpPr>
          <p:nvPr>
            <p:ph type="body" idx="1"/>
          </p:nvPr>
        </p:nvSpPr>
        <p:spPr>
          <a:xfrm>
            <a:off x="-278780" y="1315843"/>
            <a:ext cx="12589726" cy="5932449"/>
          </a:xfrm>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17" name="Content Placeholder 2">
            <a:extLst>
              <a:ext uri="{FF2B5EF4-FFF2-40B4-BE49-F238E27FC236}">
                <a16:creationId xmlns:a16="http://schemas.microsoft.com/office/drawing/2014/main" id="{A85B99EA-F20F-CC99-7379-0B9B15E60683}"/>
              </a:ext>
            </a:extLst>
          </p:cNvPr>
          <p:cNvSpPr>
            <a:spLocks noGrp="1"/>
          </p:cNvSpPr>
          <p:nvPr>
            <p:ph sz="quarter" idx="13"/>
          </p:nvPr>
        </p:nvSpPr>
        <p:spPr>
          <a:xfrm>
            <a:off x="831850" y="367991"/>
            <a:ext cx="10386277" cy="769434"/>
          </a:xfrm>
        </p:spPr>
        <p:txBody>
          <a:bodyPr/>
          <a:lstStyle/>
          <a:p>
            <a:r>
              <a:rPr lang="fr-FR" b="1" dirty="0">
                <a:solidFill>
                  <a:schemeClr val="accent1">
                    <a:lumMod val="75000"/>
                  </a:schemeClr>
                </a:solidFill>
              </a:rPr>
              <a:t>L</a:t>
            </a:r>
            <a:r>
              <a:rPr lang="fr-FR" dirty="0">
                <a:solidFill>
                  <a:schemeClr val="accent1">
                    <a:lumMod val="75000"/>
                  </a:schemeClr>
                </a:solidFill>
              </a:rPr>
              <a:t>E SERVICE DE LA CATECHESE ET DU CATECHUMENAT</a:t>
            </a:r>
            <a:endParaRPr lang="fr-FR" b="1" dirty="0">
              <a:solidFill>
                <a:schemeClr val="accent1">
                  <a:lumMod val="75000"/>
                </a:schemeClr>
              </a:solidFill>
            </a:endParaRPr>
          </a:p>
          <a:p>
            <a:endParaRPr lang="fr-FR" dirty="0">
              <a:solidFill>
                <a:schemeClr val="accent1">
                  <a:lumMod val="75000"/>
                </a:schemeClr>
              </a:solidFill>
            </a:endParaRPr>
          </a:p>
          <a:p>
            <a:endParaRPr lang="fr-FR" dirty="0">
              <a:solidFill>
                <a:schemeClr val="accent1">
                  <a:lumMod val="75000"/>
                </a:schemeClr>
              </a:solidFill>
            </a:endParaRPr>
          </a:p>
          <a:p>
            <a:endParaRPr lang="en-US" dirty="0"/>
          </a:p>
        </p:txBody>
      </p:sp>
      <p:grpSp>
        <p:nvGrpSpPr>
          <p:cNvPr id="5" name="Groupe 4">
            <a:extLst>
              <a:ext uri="{FF2B5EF4-FFF2-40B4-BE49-F238E27FC236}">
                <a16:creationId xmlns:a16="http://schemas.microsoft.com/office/drawing/2014/main" id="{ED7A86C2-CA39-1B16-2BBC-D6F06972F958}"/>
              </a:ext>
            </a:extLst>
          </p:cNvPr>
          <p:cNvGrpSpPr/>
          <p:nvPr/>
        </p:nvGrpSpPr>
        <p:grpSpPr>
          <a:xfrm>
            <a:off x="1013382" y="1873404"/>
            <a:ext cx="4807555" cy="4493941"/>
            <a:chOff x="2361617" y="1620125"/>
            <a:chExt cx="4616009" cy="4535348"/>
          </a:xfrm>
        </p:grpSpPr>
        <p:sp>
          <p:nvSpPr>
            <p:cNvPr id="6" name="Forme libre : forme 5">
              <a:extLst>
                <a:ext uri="{FF2B5EF4-FFF2-40B4-BE49-F238E27FC236}">
                  <a16:creationId xmlns:a16="http://schemas.microsoft.com/office/drawing/2014/main" id="{8AF97DCC-FED6-02AB-68A4-6074ABCCB0FD}"/>
                </a:ext>
              </a:extLst>
            </p:cNvPr>
            <p:cNvSpPr/>
            <p:nvPr/>
          </p:nvSpPr>
          <p:spPr>
            <a:xfrm>
              <a:off x="2390489" y="1620125"/>
              <a:ext cx="4241995" cy="4241995"/>
            </a:xfrm>
            <a:custGeom>
              <a:avLst/>
              <a:gdLst>
                <a:gd name="connsiteX0" fmla="*/ 2120997 w 4241995"/>
                <a:gd name="connsiteY0" fmla="*/ 0 h 4241995"/>
                <a:gd name="connsiteX1" fmla="*/ 4241995 w 4241995"/>
                <a:gd name="connsiteY1" fmla="*/ 2120998 h 4241995"/>
                <a:gd name="connsiteX2" fmla="*/ 2120998 w 4241995"/>
                <a:gd name="connsiteY2" fmla="*/ 2120998 h 4241995"/>
                <a:gd name="connsiteX3" fmla="*/ 2120997 w 4241995"/>
                <a:gd name="connsiteY3" fmla="*/ 0 h 4241995"/>
              </a:gdLst>
              <a:ahLst/>
              <a:cxnLst>
                <a:cxn ang="0">
                  <a:pos x="connsiteX0" y="connsiteY0"/>
                </a:cxn>
                <a:cxn ang="0">
                  <a:pos x="connsiteX1" y="connsiteY1"/>
                </a:cxn>
                <a:cxn ang="0">
                  <a:pos x="connsiteX2" y="connsiteY2"/>
                </a:cxn>
                <a:cxn ang="0">
                  <a:pos x="connsiteX3" y="connsiteY3"/>
                </a:cxn>
              </a:cxnLst>
              <a:rect l="l" t="t" r="r" b="b"/>
              <a:pathLst>
                <a:path w="4241995" h="4241995">
                  <a:moveTo>
                    <a:pt x="2120997" y="0"/>
                  </a:moveTo>
                  <a:cubicBezTo>
                    <a:pt x="3292392" y="0"/>
                    <a:pt x="4241995" y="949603"/>
                    <a:pt x="4241995" y="2120998"/>
                  </a:cubicBezTo>
                  <a:lnTo>
                    <a:pt x="2120998" y="2120998"/>
                  </a:lnTo>
                  <a:cubicBezTo>
                    <a:pt x="2120998" y="1413999"/>
                    <a:pt x="2120997" y="706999"/>
                    <a:pt x="2120997" y="0"/>
                  </a:cubicBezTo>
                  <a:close/>
                </a:path>
              </a:pathLst>
            </a:custGeom>
            <a:solidFill>
              <a:srgbClr val="FA0000"/>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194877" tIns="810169" rIns="532420" bIns="2220128" numCol="1" spcCol="1270" anchor="ctr" anchorCtr="0">
              <a:noAutofit/>
            </a:bodyPr>
            <a:lstStyle/>
            <a:p>
              <a:pPr marL="0" lvl="0" indent="0" algn="ctr" defTabSz="889000">
                <a:lnSpc>
                  <a:spcPct val="90000"/>
                </a:lnSpc>
                <a:spcBef>
                  <a:spcPct val="0"/>
                </a:spcBef>
                <a:spcAft>
                  <a:spcPct val="35000"/>
                </a:spcAft>
                <a:buNone/>
              </a:pPr>
              <a:r>
                <a:rPr lang="fr-FR" sz="2000" kern="1200" dirty="0">
                  <a:solidFill>
                    <a:srgbClr val="002060"/>
                  </a:solidFill>
                </a:rPr>
                <a:t>Evêque</a:t>
              </a:r>
            </a:p>
          </p:txBody>
        </p:sp>
        <p:sp>
          <p:nvSpPr>
            <p:cNvPr id="7" name="Forme libre : forme 6">
              <a:extLst>
                <a:ext uri="{FF2B5EF4-FFF2-40B4-BE49-F238E27FC236}">
                  <a16:creationId xmlns:a16="http://schemas.microsoft.com/office/drawing/2014/main" id="{15937F3B-4664-1E16-F30F-FE1283F949AF}"/>
                </a:ext>
              </a:extLst>
            </p:cNvPr>
            <p:cNvSpPr/>
            <p:nvPr/>
          </p:nvSpPr>
          <p:spPr>
            <a:xfrm>
              <a:off x="2361617" y="1665080"/>
              <a:ext cx="4616009" cy="4490393"/>
            </a:xfrm>
            <a:custGeom>
              <a:avLst/>
              <a:gdLst>
                <a:gd name="connsiteX0" fmla="*/ 4241995 w 4241995"/>
                <a:gd name="connsiteY0" fmla="*/ 2120998 h 4241995"/>
                <a:gd name="connsiteX1" fmla="*/ 2120997 w 4241995"/>
                <a:gd name="connsiteY1" fmla="*/ 4241996 h 4241995"/>
                <a:gd name="connsiteX2" fmla="*/ 2120998 w 4241995"/>
                <a:gd name="connsiteY2" fmla="*/ 2120998 h 4241995"/>
                <a:gd name="connsiteX3" fmla="*/ 4241995 w 4241995"/>
                <a:gd name="connsiteY3" fmla="*/ 2120998 h 4241995"/>
              </a:gdLst>
              <a:ahLst/>
              <a:cxnLst>
                <a:cxn ang="0">
                  <a:pos x="connsiteX0" y="connsiteY0"/>
                </a:cxn>
                <a:cxn ang="0">
                  <a:pos x="connsiteX1" y="connsiteY1"/>
                </a:cxn>
                <a:cxn ang="0">
                  <a:pos x="connsiteX2" y="connsiteY2"/>
                </a:cxn>
                <a:cxn ang="0">
                  <a:pos x="connsiteX3" y="connsiteY3"/>
                </a:cxn>
              </a:cxnLst>
              <a:rect l="l" t="t" r="r" b="b"/>
              <a:pathLst>
                <a:path w="4241995" h="4241995">
                  <a:moveTo>
                    <a:pt x="4241995" y="2120998"/>
                  </a:moveTo>
                  <a:cubicBezTo>
                    <a:pt x="4241995" y="3292393"/>
                    <a:pt x="3292392" y="4241996"/>
                    <a:pt x="2120997" y="4241996"/>
                  </a:cubicBezTo>
                  <a:cubicBezTo>
                    <a:pt x="2120997" y="3534997"/>
                    <a:pt x="2120998" y="2827997"/>
                    <a:pt x="2120998" y="2120998"/>
                  </a:cubicBezTo>
                  <a:lnTo>
                    <a:pt x="4241995" y="2120998"/>
                  </a:lnTo>
                  <a:close/>
                </a:path>
              </a:pathLst>
            </a:cu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22148" tIns="2222148" rIns="505149" bIns="808149" numCol="1" spcCol="1270" anchor="ctr" anchorCtr="0">
              <a:noAutofit/>
            </a:bodyPr>
            <a:lstStyle/>
            <a:p>
              <a:pPr marL="0" lvl="0" indent="0" algn="ctr" defTabSz="889000">
                <a:lnSpc>
                  <a:spcPct val="90000"/>
                </a:lnSpc>
                <a:spcBef>
                  <a:spcPct val="0"/>
                </a:spcBef>
                <a:spcAft>
                  <a:spcPct val="35000"/>
                </a:spcAft>
                <a:buNone/>
              </a:pPr>
              <a:r>
                <a:rPr lang="fr-FR" sz="2000" kern="1200" dirty="0"/>
                <a:t>Service de la </a:t>
              </a:r>
              <a:r>
                <a:rPr lang="fr-FR" sz="2000" b="1" kern="1200" dirty="0"/>
                <a:t>catéchèse et du catéchuménat</a:t>
              </a:r>
            </a:p>
          </p:txBody>
        </p:sp>
        <p:sp>
          <p:nvSpPr>
            <p:cNvPr id="8" name="Forme libre : forme 7">
              <a:extLst>
                <a:ext uri="{FF2B5EF4-FFF2-40B4-BE49-F238E27FC236}">
                  <a16:creationId xmlns:a16="http://schemas.microsoft.com/office/drawing/2014/main" id="{54B15280-94E4-D744-9B09-1F29E1CE3865}"/>
                </a:ext>
              </a:extLst>
            </p:cNvPr>
            <p:cNvSpPr/>
            <p:nvPr/>
          </p:nvSpPr>
          <p:spPr>
            <a:xfrm>
              <a:off x="2425858" y="1653929"/>
              <a:ext cx="4241995" cy="4241995"/>
            </a:xfrm>
            <a:custGeom>
              <a:avLst/>
              <a:gdLst>
                <a:gd name="connsiteX0" fmla="*/ 2120998 w 4241995"/>
                <a:gd name="connsiteY0" fmla="*/ 4241995 h 4241995"/>
                <a:gd name="connsiteX1" fmla="*/ 0 w 4241995"/>
                <a:gd name="connsiteY1" fmla="*/ 2120997 h 4241995"/>
                <a:gd name="connsiteX2" fmla="*/ 2120998 w 4241995"/>
                <a:gd name="connsiteY2" fmla="*/ 2120998 h 4241995"/>
                <a:gd name="connsiteX3" fmla="*/ 2120998 w 4241995"/>
                <a:gd name="connsiteY3" fmla="*/ 4241995 h 4241995"/>
              </a:gdLst>
              <a:ahLst/>
              <a:cxnLst>
                <a:cxn ang="0">
                  <a:pos x="connsiteX0" y="connsiteY0"/>
                </a:cxn>
                <a:cxn ang="0">
                  <a:pos x="connsiteX1" y="connsiteY1"/>
                </a:cxn>
                <a:cxn ang="0">
                  <a:pos x="connsiteX2" y="connsiteY2"/>
                </a:cxn>
                <a:cxn ang="0">
                  <a:pos x="connsiteX3" y="connsiteY3"/>
                </a:cxn>
              </a:cxnLst>
              <a:rect l="l" t="t" r="r" b="b"/>
              <a:pathLst>
                <a:path w="4241995" h="4241995">
                  <a:moveTo>
                    <a:pt x="2120998" y="4241995"/>
                  </a:moveTo>
                  <a:cubicBezTo>
                    <a:pt x="949603" y="4241995"/>
                    <a:pt x="0" y="3292392"/>
                    <a:pt x="0" y="2120997"/>
                  </a:cubicBezTo>
                  <a:lnTo>
                    <a:pt x="2120998" y="2120998"/>
                  </a:lnTo>
                  <a:lnTo>
                    <a:pt x="2120998" y="4241995"/>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3879" tIns="2220878" rIns="2220878" bIns="806879" numCol="1" spcCol="1270" anchor="ctr" anchorCtr="0">
              <a:noAutofit/>
            </a:bodyPr>
            <a:lstStyle/>
            <a:p>
              <a:pPr marL="0" lvl="0" indent="0" algn="ctr" defTabSz="844550">
                <a:lnSpc>
                  <a:spcPct val="90000"/>
                </a:lnSpc>
                <a:spcBef>
                  <a:spcPct val="0"/>
                </a:spcBef>
                <a:spcAft>
                  <a:spcPct val="35000"/>
                </a:spcAft>
                <a:buNone/>
              </a:pPr>
              <a:r>
                <a:rPr lang="fr-FR" sz="1900" kern="1200" dirty="0">
                  <a:solidFill>
                    <a:srgbClr val="002060"/>
                  </a:solidFill>
                </a:rPr>
                <a:t>Doyenné</a:t>
              </a:r>
            </a:p>
            <a:p>
              <a:pPr marL="0" lvl="0" indent="0" algn="ctr" defTabSz="844550">
                <a:lnSpc>
                  <a:spcPct val="90000"/>
                </a:lnSpc>
                <a:spcBef>
                  <a:spcPct val="0"/>
                </a:spcBef>
                <a:spcAft>
                  <a:spcPct val="35000"/>
                </a:spcAft>
                <a:buNone/>
              </a:pPr>
              <a:r>
                <a:rPr lang="fr-FR" sz="1900" kern="1200" dirty="0">
                  <a:solidFill>
                    <a:srgbClr val="002060"/>
                  </a:solidFill>
                </a:rPr>
                <a:t>Doyen</a:t>
              </a:r>
            </a:p>
            <a:p>
              <a:pPr marL="0" lvl="0" indent="0" algn="ctr" defTabSz="844550">
                <a:lnSpc>
                  <a:spcPct val="90000"/>
                </a:lnSpc>
                <a:spcBef>
                  <a:spcPct val="0"/>
                </a:spcBef>
                <a:spcAft>
                  <a:spcPct val="35000"/>
                </a:spcAft>
                <a:buNone/>
              </a:pPr>
              <a:r>
                <a:rPr lang="fr-FR" sz="1900" kern="1200" dirty="0">
                  <a:solidFill>
                    <a:srgbClr val="002060"/>
                  </a:solidFill>
                </a:rPr>
                <a:t>Coordonnateurs</a:t>
              </a:r>
            </a:p>
          </p:txBody>
        </p:sp>
        <p:sp>
          <p:nvSpPr>
            <p:cNvPr id="9" name="Forme libre : forme 8">
              <a:extLst>
                <a:ext uri="{FF2B5EF4-FFF2-40B4-BE49-F238E27FC236}">
                  <a16:creationId xmlns:a16="http://schemas.microsoft.com/office/drawing/2014/main" id="{3F25623D-1B58-99AA-05D4-10F0DEE201ED}"/>
                </a:ext>
              </a:extLst>
            </p:cNvPr>
            <p:cNvSpPr/>
            <p:nvPr/>
          </p:nvSpPr>
          <p:spPr>
            <a:xfrm>
              <a:off x="2415152" y="1631627"/>
              <a:ext cx="4241995" cy="4241995"/>
            </a:xfrm>
            <a:custGeom>
              <a:avLst/>
              <a:gdLst>
                <a:gd name="connsiteX0" fmla="*/ 0 w 4241995"/>
                <a:gd name="connsiteY0" fmla="*/ 2120998 h 4241995"/>
                <a:gd name="connsiteX1" fmla="*/ 2120998 w 4241995"/>
                <a:gd name="connsiteY1" fmla="*/ 0 h 4241995"/>
                <a:gd name="connsiteX2" fmla="*/ 2120998 w 4241995"/>
                <a:gd name="connsiteY2" fmla="*/ 2120998 h 4241995"/>
                <a:gd name="connsiteX3" fmla="*/ 0 w 4241995"/>
                <a:gd name="connsiteY3" fmla="*/ 2120998 h 4241995"/>
              </a:gdLst>
              <a:ahLst/>
              <a:cxnLst>
                <a:cxn ang="0">
                  <a:pos x="connsiteX0" y="connsiteY0"/>
                </a:cxn>
                <a:cxn ang="0">
                  <a:pos x="connsiteX1" y="connsiteY1"/>
                </a:cxn>
                <a:cxn ang="0">
                  <a:pos x="connsiteX2" y="connsiteY2"/>
                </a:cxn>
                <a:cxn ang="0">
                  <a:pos x="connsiteX3" y="connsiteY3"/>
                </a:cxn>
              </a:cxnLst>
              <a:rect l="l" t="t" r="r" b="b"/>
              <a:pathLst>
                <a:path w="4241995" h="4241995">
                  <a:moveTo>
                    <a:pt x="0" y="2120998"/>
                  </a:moveTo>
                  <a:cubicBezTo>
                    <a:pt x="0" y="949603"/>
                    <a:pt x="949603" y="0"/>
                    <a:pt x="2120998" y="0"/>
                  </a:cubicBezTo>
                  <a:lnTo>
                    <a:pt x="2120998" y="2120998"/>
                  </a:lnTo>
                  <a:lnTo>
                    <a:pt x="0" y="2120998"/>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503879" tIns="806879" rIns="2220878" bIns="2220878" numCol="1" spcCol="1270" anchor="ctr" anchorCtr="0">
              <a:noAutofit/>
            </a:bodyPr>
            <a:lstStyle/>
            <a:p>
              <a:pPr marL="0" lvl="0" indent="0" algn="ctr" defTabSz="844550">
                <a:lnSpc>
                  <a:spcPct val="90000"/>
                </a:lnSpc>
                <a:spcBef>
                  <a:spcPct val="0"/>
                </a:spcBef>
                <a:spcAft>
                  <a:spcPct val="35000"/>
                </a:spcAft>
                <a:buNone/>
              </a:pPr>
              <a:r>
                <a:rPr lang="fr-FR" sz="1900" kern="1200" dirty="0">
                  <a:solidFill>
                    <a:srgbClr val="002060"/>
                  </a:solidFill>
                </a:rPr>
                <a:t>Paroisse </a:t>
              </a:r>
            </a:p>
            <a:p>
              <a:pPr marL="0" lvl="0" indent="0" algn="ctr" defTabSz="844550">
                <a:lnSpc>
                  <a:spcPct val="90000"/>
                </a:lnSpc>
                <a:spcBef>
                  <a:spcPct val="0"/>
                </a:spcBef>
                <a:spcAft>
                  <a:spcPct val="35000"/>
                </a:spcAft>
                <a:buNone/>
              </a:pPr>
              <a:r>
                <a:rPr lang="fr-FR" sz="1900" kern="1200" dirty="0">
                  <a:solidFill>
                    <a:srgbClr val="002060"/>
                  </a:solidFill>
                </a:rPr>
                <a:t>Curé</a:t>
              </a:r>
            </a:p>
            <a:p>
              <a:pPr marL="0" lvl="0" indent="0" algn="ctr" defTabSz="844550">
                <a:lnSpc>
                  <a:spcPct val="90000"/>
                </a:lnSpc>
                <a:spcBef>
                  <a:spcPct val="0"/>
                </a:spcBef>
                <a:spcAft>
                  <a:spcPct val="35000"/>
                </a:spcAft>
                <a:buNone/>
              </a:pPr>
              <a:r>
                <a:rPr lang="fr-FR" sz="1900" kern="1200" dirty="0">
                  <a:solidFill>
                    <a:srgbClr val="002060"/>
                  </a:solidFill>
                </a:rPr>
                <a:t>Vicaire(s)</a:t>
              </a:r>
            </a:p>
            <a:p>
              <a:pPr marL="0" lvl="0" indent="0" algn="ctr" defTabSz="844550">
                <a:lnSpc>
                  <a:spcPct val="90000"/>
                </a:lnSpc>
                <a:spcBef>
                  <a:spcPct val="0"/>
                </a:spcBef>
                <a:spcAft>
                  <a:spcPct val="35000"/>
                </a:spcAft>
                <a:buNone/>
              </a:pPr>
              <a:r>
                <a:rPr lang="fr-FR" sz="1900" kern="1200" dirty="0">
                  <a:solidFill>
                    <a:srgbClr val="002060"/>
                  </a:solidFill>
                </a:rPr>
                <a:t>Catéchistes</a:t>
              </a:r>
            </a:p>
          </p:txBody>
        </p:sp>
      </p:grpSp>
      <p:sp>
        <p:nvSpPr>
          <p:cNvPr id="4" name="ZoneTexte 3">
            <a:extLst>
              <a:ext uri="{FF2B5EF4-FFF2-40B4-BE49-F238E27FC236}">
                <a16:creationId xmlns:a16="http://schemas.microsoft.com/office/drawing/2014/main" id="{75474500-EC43-B206-64C7-9D3C7A855853}"/>
              </a:ext>
            </a:extLst>
          </p:cNvPr>
          <p:cNvSpPr txBox="1"/>
          <p:nvPr/>
        </p:nvSpPr>
        <p:spPr>
          <a:xfrm>
            <a:off x="7047572" y="1817650"/>
            <a:ext cx="4683511" cy="5078313"/>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800" dirty="0">
                <a:solidFill>
                  <a:schemeClr val="accent1">
                    <a:lumMod val="75000"/>
                  </a:schemeClr>
                </a:solidFill>
              </a:rPr>
              <a:t>Dans ce service, la déléguée diocésaine à la catéchèse et au catéchuménat et l’assistante pastorale font le lien entre l’évêché, le doyenné et les paroisses.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chemeClr val="accent5">
                  <a:lumMod val="75000"/>
                </a:schemeClr>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79646">
                    <a:lumMod val="75000"/>
                  </a:srgbClr>
                </a:solidFill>
                <a:effectLst/>
                <a:uLnTx/>
                <a:uFillTx/>
                <a:latin typeface="Calibri"/>
                <a:ea typeface="+mn-ea"/>
                <a:cs typeface="+mn-cs"/>
              </a:rPr>
              <a:t>Lieu-ressource pour toutes (tous) les catéchistes. </a:t>
            </a:r>
          </a:p>
          <a:p>
            <a:endParaRPr lang="fr-FR" sz="1800" dirty="0"/>
          </a:p>
          <a:p>
            <a:r>
              <a:rPr lang="fr-FR" sz="1800" dirty="0">
                <a:solidFill>
                  <a:schemeClr val="accent1">
                    <a:lumMod val="75000"/>
                  </a:schemeClr>
                </a:solidFill>
              </a:rPr>
              <a:t>Ce service accompagne les catéchistes du diocèse, propose des formations, conçoit des outils d’aide et organise des événements (ex. Journées diocésaines)</a:t>
            </a:r>
          </a:p>
          <a:p>
            <a:endParaRPr lang="fr-FR" sz="1800" dirty="0">
              <a:solidFill>
                <a:schemeClr val="accent1">
                  <a:lumMod val="75000"/>
                </a:schemeClr>
              </a:solidFill>
            </a:endParaRPr>
          </a:p>
          <a:p>
            <a:r>
              <a:rPr lang="fr-FR" sz="1800" dirty="0">
                <a:solidFill>
                  <a:schemeClr val="accent1">
                    <a:lumMod val="75000"/>
                  </a:schemeClr>
                </a:solidFill>
              </a:rPr>
              <a:t>Les projets menés à bien : Création d’un conseil des coordonnateurs  de catéchèse, sur le modèle du conseil des coordonnateurs de catéchuménat, des sessions de formation, et bien d’autres projets à venir…</a:t>
            </a:r>
          </a:p>
        </p:txBody>
      </p:sp>
    </p:spTree>
    <p:extLst>
      <p:ext uri="{BB962C8B-B14F-4D97-AF65-F5344CB8AC3E}">
        <p14:creationId xmlns:p14="http://schemas.microsoft.com/office/powerpoint/2010/main" val="221699172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odel Type PowerPoint KT" id="{C80D2F3A-0CF0-C24C-907A-3B4356574BFB}" vid="{4EC67318-CA5B-2F4D-BC27-FB69E085F02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Modele Type PowerPoint 2 (2)</Template>
  <TotalTime>26270</TotalTime>
  <Words>2060</Words>
  <Application>Microsoft Office PowerPoint</Application>
  <PresentationFormat>Grand écran</PresentationFormat>
  <Paragraphs>204</Paragraphs>
  <Slides>16</Slides>
  <Notes>2</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16</vt:i4>
      </vt:variant>
    </vt:vector>
  </HeadingPairs>
  <TitlesOfParts>
    <vt:vector size="27" baseType="lpstr">
      <vt:lpstr>Arial</vt:lpstr>
      <vt:lpstr>Avenir Book</vt:lpstr>
      <vt:lpstr>Calibri</vt:lpstr>
      <vt:lpstr>Calibri Light</vt:lpstr>
      <vt:lpstr>Franklin Gothic Book</vt:lpstr>
      <vt:lpstr>Gotham Black</vt:lpstr>
      <vt:lpstr>Gotham Light</vt:lpstr>
      <vt:lpstr>GothamBold</vt:lpstr>
      <vt:lpstr>GothamBook</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Catherine Barrier</dc:creator>
  <cp:lastModifiedBy>Catherine Barrier</cp:lastModifiedBy>
  <cp:revision>47</cp:revision>
  <cp:lastPrinted>2024-11-04T14:39:33Z</cp:lastPrinted>
  <dcterms:created xsi:type="dcterms:W3CDTF">2024-03-05T16:00:17Z</dcterms:created>
  <dcterms:modified xsi:type="dcterms:W3CDTF">2024-11-04T14:41:20Z</dcterms:modified>
</cp:coreProperties>
</file>